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1" r:id="rId3"/>
    <p:sldId id="262" r:id="rId4"/>
    <p:sldId id="273" r:id="rId5"/>
    <p:sldId id="287" r:id="rId6"/>
    <p:sldId id="263" r:id="rId7"/>
    <p:sldId id="268" r:id="rId8"/>
    <p:sldId id="274" r:id="rId9"/>
    <p:sldId id="269" r:id="rId10"/>
    <p:sldId id="264" r:id="rId11"/>
    <p:sldId id="283" r:id="rId12"/>
    <p:sldId id="285" r:id="rId13"/>
    <p:sldId id="265" r:id="rId14"/>
    <p:sldId id="286" r:id="rId15"/>
    <p:sldId id="276" r:id="rId16"/>
    <p:sldId id="258" r:id="rId1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E6818-EB04-2F96-2E01-2303209D572E}" v="1" dt="2021-05-22T13:18:36.338"/>
    <p1510:client id="{749A17FD-82F6-B74A-B97D-657848CDC0C5}" v="128" dt="2021-05-22T13:16:19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87"/>
  </p:normalViewPr>
  <p:slideViewPr>
    <p:cSldViewPr snapToGrid="0" snapToObjects="1">
      <p:cViewPr varScale="1">
        <p:scale>
          <a:sx n="103" d="100"/>
          <a:sy n="103" d="100"/>
        </p:scale>
        <p:origin x="18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EA739-F813-CF49-A950-CDB9F9F5C9FF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2CF4CAA-7F79-EB44-A458-C06DD45A4F97}">
      <dgm:prSet phldrT="[Текст]"/>
      <dgm:spPr/>
      <dgm:t>
        <a:bodyPr/>
        <a:lstStyle/>
        <a:p>
          <a:r>
            <a:rPr lang="ru-RU" dirty="0"/>
            <a:t>Переливание</a:t>
          </a:r>
        </a:p>
      </dgm:t>
    </dgm:pt>
    <dgm:pt modelId="{2A7E6E3D-8C13-084B-8446-599800D8C84E}" type="parTrans" cxnId="{5079BAD2-C3AD-3B40-83AF-4FD2629C6C47}">
      <dgm:prSet/>
      <dgm:spPr/>
      <dgm:t>
        <a:bodyPr/>
        <a:lstStyle/>
        <a:p>
          <a:endParaRPr lang="ru-RU"/>
        </a:p>
      </dgm:t>
    </dgm:pt>
    <dgm:pt modelId="{6D297942-1398-224D-BBCC-C5D529E504C2}" type="sibTrans" cxnId="{5079BAD2-C3AD-3B40-83AF-4FD2629C6C47}">
      <dgm:prSet/>
      <dgm:spPr/>
      <dgm:t>
        <a:bodyPr/>
        <a:lstStyle/>
        <a:p>
          <a:endParaRPr lang="ru-RU"/>
        </a:p>
      </dgm:t>
    </dgm:pt>
    <dgm:pt modelId="{0198D42C-6CA7-F44E-AC86-006CA5DCEBE2}">
      <dgm:prSet phldrT="[Текст]"/>
      <dgm:spPr/>
      <dgm:t>
        <a:bodyPr/>
        <a:lstStyle/>
        <a:p>
          <a:r>
            <a:rPr lang="ru-RU" dirty="0"/>
            <a:t>Проверка объемов сосудов на соответствие цели</a:t>
          </a:r>
        </a:p>
      </dgm:t>
    </dgm:pt>
    <dgm:pt modelId="{BCA166E4-B2EE-C740-A490-F73CDE4E29EA}" type="parTrans" cxnId="{92BC547E-F363-F648-BDFD-F2F64E93B715}">
      <dgm:prSet/>
      <dgm:spPr/>
      <dgm:t>
        <a:bodyPr/>
        <a:lstStyle/>
        <a:p>
          <a:endParaRPr lang="ru-RU"/>
        </a:p>
      </dgm:t>
    </dgm:pt>
    <dgm:pt modelId="{94B21793-1983-6C4B-B149-D351C8F3F36E}" type="sibTrans" cxnId="{92BC547E-F363-F648-BDFD-F2F64E93B715}">
      <dgm:prSet/>
      <dgm:spPr/>
      <dgm:t>
        <a:bodyPr/>
        <a:lstStyle/>
        <a:p>
          <a:endParaRPr lang="ru-RU"/>
        </a:p>
      </dgm:t>
    </dgm:pt>
    <dgm:pt modelId="{8AEF17D8-FE0F-D245-A7E0-A20801B3A954}">
      <dgm:prSet phldrT="[Текст]"/>
      <dgm:spPr/>
      <dgm:t>
        <a:bodyPr/>
        <a:lstStyle/>
        <a:p>
          <a:r>
            <a:rPr lang="ru-RU" dirty="0"/>
            <a:t>Игра завершена</a:t>
          </a:r>
        </a:p>
      </dgm:t>
    </dgm:pt>
    <dgm:pt modelId="{F3D831DB-E83B-744B-B1DD-EBD8EE833DDE}" type="parTrans" cxnId="{620A9BDA-1F20-5E49-A04F-A9ECD2C67CEA}">
      <dgm:prSet/>
      <dgm:spPr/>
      <dgm:t>
        <a:bodyPr/>
        <a:lstStyle/>
        <a:p>
          <a:endParaRPr lang="ru-RU"/>
        </a:p>
      </dgm:t>
    </dgm:pt>
    <dgm:pt modelId="{F5902206-BC1B-FD43-89FD-88B71EA5EAF1}" type="sibTrans" cxnId="{620A9BDA-1F20-5E49-A04F-A9ECD2C67CEA}">
      <dgm:prSet/>
      <dgm:spPr/>
      <dgm:t>
        <a:bodyPr/>
        <a:lstStyle/>
        <a:p>
          <a:endParaRPr lang="ru-RU"/>
        </a:p>
      </dgm:t>
    </dgm:pt>
    <dgm:pt modelId="{13391C9B-8710-B040-908E-51041509E5F5}">
      <dgm:prSet/>
      <dgm:spPr/>
      <dgm:t>
        <a:bodyPr/>
        <a:lstStyle/>
        <a:p>
          <a:r>
            <a:rPr lang="ru-RU" dirty="0"/>
            <a:t>Выставление нужных изображений</a:t>
          </a:r>
        </a:p>
      </dgm:t>
    </dgm:pt>
    <dgm:pt modelId="{1C80D59D-3174-8749-8436-C4C2CEB8852C}" type="parTrans" cxnId="{68FC65DF-819B-0040-8ECC-BA846DA898D3}">
      <dgm:prSet/>
      <dgm:spPr/>
      <dgm:t>
        <a:bodyPr/>
        <a:lstStyle/>
        <a:p>
          <a:endParaRPr lang="ru-RU"/>
        </a:p>
      </dgm:t>
    </dgm:pt>
    <dgm:pt modelId="{B5D93248-7D56-6A49-9FC6-F80ABB21CFB5}" type="sibTrans" cxnId="{68FC65DF-819B-0040-8ECC-BA846DA898D3}">
      <dgm:prSet/>
      <dgm:spPr/>
      <dgm:t>
        <a:bodyPr/>
        <a:lstStyle/>
        <a:p>
          <a:endParaRPr lang="ru-RU"/>
        </a:p>
      </dgm:t>
    </dgm:pt>
    <dgm:pt modelId="{14F322A8-A8BD-C546-91EB-DC507246A303}">
      <dgm:prSet/>
      <dgm:spPr/>
      <dgm:t>
        <a:bodyPr/>
        <a:lstStyle/>
        <a:p>
          <a:r>
            <a:rPr lang="ru-RU" dirty="0"/>
            <a:t>Начало партии</a:t>
          </a:r>
        </a:p>
      </dgm:t>
    </dgm:pt>
    <dgm:pt modelId="{74C6D3CE-39D9-3E4A-B1B6-2995CD61DC5A}" type="parTrans" cxnId="{62C1BD93-05DF-1F48-94C2-6EAE02A95870}">
      <dgm:prSet/>
      <dgm:spPr/>
      <dgm:t>
        <a:bodyPr/>
        <a:lstStyle/>
        <a:p>
          <a:endParaRPr lang="ru-RU"/>
        </a:p>
      </dgm:t>
    </dgm:pt>
    <dgm:pt modelId="{F9DA206F-18FC-AA4E-B099-54D7416827B5}" type="sibTrans" cxnId="{62C1BD93-05DF-1F48-94C2-6EAE02A95870}">
      <dgm:prSet/>
      <dgm:spPr/>
      <dgm:t>
        <a:bodyPr/>
        <a:lstStyle/>
        <a:p>
          <a:endParaRPr lang="ru-RU"/>
        </a:p>
      </dgm:t>
    </dgm:pt>
    <dgm:pt modelId="{156FECFA-074F-1D46-B18C-889175C1D3D1}">
      <dgm:prSet/>
      <dgm:spPr/>
      <dgm:t>
        <a:bodyPr/>
        <a:lstStyle/>
        <a:p>
          <a:r>
            <a:rPr lang="ru-RU" dirty="0"/>
            <a:t>Установка начальных значений</a:t>
          </a:r>
        </a:p>
      </dgm:t>
    </dgm:pt>
    <dgm:pt modelId="{8726DB42-D36A-8D4F-AF10-458DD3B04108}" type="parTrans" cxnId="{8B7E365F-B117-4449-B42F-B941FE17FF6E}">
      <dgm:prSet/>
      <dgm:spPr/>
      <dgm:t>
        <a:bodyPr/>
        <a:lstStyle/>
        <a:p>
          <a:endParaRPr lang="ru-RU"/>
        </a:p>
      </dgm:t>
    </dgm:pt>
    <dgm:pt modelId="{C6320F5A-A35C-754F-A549-6E3EBC7B6A44}" type="sibTrans" cxnId="{8B7E365F-B117-4449-B42F-B941FE17FF6E}">
      <dgm:prSet/>
      <dgm:spPr/>
      <dgm:t>
        <a:bodyPr/>
        <a:lstStyle/>
        <a:p>
          <a:endParaRPr lang="ru-RU"/>
        </a:p>
      </dgm:t>
    </dgm:pt>
    <dgm:pt modelId="{943D3248-3E7C-B148-9F42-5F3AE79E9008}" type="pres">
      <dgm:prSet presAssocID="{743EA739-F813-CF49-A950-CDB9F9F5C9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134955-8625-C845-893D-42743A2DBFCD}" type="pres">
      <dgm:prSet presAssocID="{14F322A8-A8BD-C546-91EB-DC507246A303}" presName="root1" presStyleCnt="0"/>
      <dgm:spPr/>
    </dgm:pt>
    <dgm:pt modelId="{DE58392E-F785-034F-B7DA-37F539C84402}" type="pres">
      <dgm:prSet presAssocID="{14F322A8-A8BD-C546-91EB-DC507246A303}" presName="LevelOneTextNode" presStyleLbl="node0" presStyleIdx="0" presStyleCnt="1">
        <dgm:presLayoutVars>
          <dgm:chPref val="3"/>
        </dgm:presLayoutVars>
      </dgm:prSet>
      <dgm:spPr/>
    </dgm:pt>
    <dgm:pt modelId="{306C66C2-F505-3841-8860-C5F14F32A0C3}" type="pres">
      <dgm:prSet presAssocID="{14F322A8-A8BD-C546-91EB-DC507246A303}" presName="level2hierChild" presStyleCnt="0"/>
      <dgm:spPr/>
    </dgm:pt>
    <dgm:pt modelId="{2285B301-7242-0145-BC39-50444DF215D4}" type="pres">
      <dgm:prSet presAssocID="{8726DB42-D36A-8D4F-AF10-458DD3B04108}" presName="conn2-1" presStyleLbl="parChTrans1D2" presStyleIdx="0" presStyleCnt="1"/>
      <dgm:spPr/>
    </dgm:pt>
    <dgm:pt modelId="{F80376A8-4A50-A349-ACD5-7AB29DA2BAD7}" type="pres">
      <dgm:prSet presAssocID="{8726DB42-D36A-8D4F-AF10-458DD3B04108}" presName="connTx" presStyleLbl="parChTrans1D2" presStyleIdx="0" presStyleCnt="1"/>
      <dgm:spPr/>
    </dgm:pt>
    <dgm:pt modelId="{C648BF01-2A4B-0E44-AE2C-01102BAC369B}" type="pres">
      <dgm:prSet presAssocID="{156FECFA-074F-1D46-B18C-889175C1D3D1}" presName="root2" presStyleCnt="0"/>
      <dgm:spPr/>
    </dgm:pt>
    <dgm:pt modelId="{3C2C4D1D-CFF8-C249-882E-BE21A93F5E68}" type="pres">
      <dgm:prSet presAssocID="{156FECFA-074F-1D46-B18C-889175C1D3D1}" presName="LevelTwoTextNode" presStyleLbl="node2" presStyleIdx="0" presStyleCnt="1">
        <dgm:presLayoutVars>
          <dgm:chPref val="3"/>
        </dgm:presLayoutVars>
      </dgm:prSet>
      <dgm:spPr/>
    </dgm:pt>
    <dgm:pt modelId="{0DD57BB9-9D15-824A-960E-C7C378929389}" type="pres">
      <dgm:prSet presAssocID="{156FECFA-074F-1D46-B18C-889175C1D3D1}" presName="level3hierChild" presStyleCnt="0"/>
      <dgm:spPr/>
    </dgm:pt>
    <dgm:pt modelId="{63C5FEEC-4146-B648-B149-DA190088B6F4}" type="pres">
      <dgm:prSet presAssocID="{1C80D59D-3174-8749-8436-C4C2CEB8852C}" presName="conn2-1" presStyleLbl="parChTrans1D3" presStyleIdx="0" presStyleCnt="1"/>
      <dgm:spPr/>
    </dgm:pt>
    <dgm:pt modelId="{7AA58414-A517-C949-B2B9-CBDCDC256F1F}" type="pres">
      <dgm:prSet presAssocID="{1C80D59D-3174-8749-8436-C4C2CEB8852C}" presName="connTx" presStyleLbl="parChTrans1D3" presStyleIdx="0" presStyleCnt="1"/>
      <dgm:spPr/>
    </dgm:pt>
    <dgm:pt modelId="{E8B34DBF-959C-0F45-B4F6-3DB02258FDAA}" type="pres">
      <dgm:prSet presAssocID="{13391C9B-8710-B040-908E-51041509E5F5}" presName="root2" presStyleCnt="0"/>
      <dgm:spPr/>
    </dgm:pt>
    <dgm:pt modelId="{F102DD4F-5CA7-BE42-8A6D-AE66AC02304C}" type="pres">
      <dgm:prSet presAssocID="{13391C9B-8710-B040-908E-51041509E5F5}" presName="LevelTwoTextNode" presStyleLbl="node3" presStyleIdx="0" presStyleCnt="1">
        <dgm:presLayoutVars>
          <dgm:chPref val="3"/>
        </dgm:presLayoutVars>
      </dgm:prSet>
      <dgm:spPr/>
    </dgm:pt>
    <dgm:pt modelId="{58C90FE6-545F-124F-9A82-EA9092E5C600}" type="pres">
      <dgm:prSet presAssocID="{13391C9B-8710-B040-908E-51041509E5F5}" presName="level3hierChild" presStyleCnt="0"/>
      <dgm:spPr/>
    </dgm:pt>
    <dgm:pt modelId="{27746276-B3B3-1F41-B4B7-1C6EC31F090F}" type="pres">
      <dgm:prSet presAssocID="{2A7E6E3D-8C13-084B-8446-599800D8C84E}" presName="conn2-1" presStyleLbl="parChTrans1D4" presStyleIdx="0" presStyleCnt="3"/>
      <dgm:spPr/>
    </dgm:pt>
    <dgm:pt modelId="{1A7D5B42-44A7-E64D-B638-7977CB528987}" type="pres">
      <dgm:prSet presAssocID="{2A7E6E3D-8C13-084B-8446-599800D8C84E}" presName="connTx" presStyleLbl="parChTrans1D4" presStyleIdx="0" presStyleCnt="3"/>
      <dgm:spPr/>
    </dgm:pt>
    <dgm:pt modelId="{E71FC448-557C-6346-BDB7-49AAEC0E8324}" type="pres">
      <dgm:prSet presAssocID="{52CF4CAA-7F79-EB44-A458-C06DD45A4F97}" presName="root2" presStyleCnt="0"/>
      <dgm:spPr/>
    </dgm:pt>
    <dgm:pt modelId="{F5656477-121D-394F-AED9-6C9ED80BF4BD}" type="pres">
      <dgm:prSet presAssocID="{52CF4CAA-7F79-EB44-A458-C06DD45A4F97}" presName="LevelTwoTextNode" presStyleLbl="node4" presStyleIdx="0" presStyleCnt="3">
        <dgm:presLayoutVars>
          <dgm:chPref val="3"/>
        </dgm:presLayoutVars>
      </dgm:prSet>
      <dgm:spPr/>
    </dgm:pt>
    <dgm:pt modelId="{BA0C60E4-577A-714F-8D0A-67388C2ACEC8}" type="pres">
      <dgm:prSet presAssocID="{52CF4CAA-7F79-EB44-A458-C06DD45A4F97}" presName="level3hierChild" presStyleCnt="0"/>
      <dgm:spPr/>
    </dgm:pt>
    <dgm:pt modelId="{D084D262-BA37-D142-B8B8-3DF79A8EE4C1}" type="pres">
      <dgm:prSet presAssocID="{BCA166E4-B2EE-C740-A490-F73CDE4E29EA}" presName="conn2-1" presStyleLbl="parChTrans1D4" presStyleIdx="1" presStyleCnt="3"/>
      <dgm:spPr/>
    </dgm:pt>
    <dgm:pt modelId="{6061C461-36EA-424F-AD32-8EA8008F8DBC}" type="pres">
      <dgm:prSet presAssocID="{BCA166E4-B2EE-C740-A490-F73CDE4E29EA}" presName="connTx" presStyleLbl="parChTrans1D4" presStyleIdx="1" presStyleCnt="3"/>
      <dgm:spPr/>
    </dgm:pt>
    <dgm:pt modelId="{44D873F6-5625-C44A-8E84-5898076D3F07}" type="pres">
      <dgm:prSet presAssocID="{0198D42C-6CA7-F44E-AC86-006CA5DCEBE2}" presName="root2" presStyleCnt="0"/>
      <dgm:spPr/>
    </dgm:pt>
    <dgm:pt modelId="{55283BF7-72C8-9F4B-B3C8-4029F772A316}" type="pres">
      <dgm:prSet presAssocID="{0198D42C-6CA7-F44E-AC86-006CA5DCEBE2}" presName="LevelTwoTextNode" presStyleLbl="node4" presStyleIdx="1" presStyleCnt="3" custScaleX="133032">
        <dgm:presLayoutVars>
          <dgm:chPref val="3"/>
        </dgm:presLayoutVars>
      </dgm:prSet>
      <dgm:spPr/>
    </dgm:pt>
    <dgm:pt modelId="{2795C9B1-182A-D944-8946-2832654BD571}" type="pres">
      <dgm:prSet presAssocID="{0198D42C-6CA7-F44E-AC86-006CA5DCEBE2}" presName="level3hierChild" presStyleCnt="0"/>
      <dgm:spPr/>
    </dgm:pt>
    <dgm:pt modelId="{3863827F-C31E-2B4F-8B16-F732166774A9}" type="pres">
      <dgm:prSet presAssocID="{F3D831DB-E83B-744B-B1DD-EBD8EE833DDE}" presName="conn2-1" presStyleLbl="parChTrans1D4" presStyleIdx="2" presStyleCnt="3"/>
      <dgm:spPr/>
    </dgm:pt>
    <dgm:pt modelId="{4CA76CB2-1322-0543-B1F3-2C55A482C734}" type="pres">
      <dgm:prSet presAssocID="{F3D831DB-E83B-744B-B1DD-EBD8EE833DDE}" presName="connTx" presStyleLbl="parChTrans1D4" presStyleIdx="2" presStyleCnt="3"/>
      <dgm:spPr/>
    </dgm:pt>
    <dgm:pt modelId="{170FF106-0250-204A-9E5B-776D6BE8C45E}" type="pres">
      <dgm:prSet presAssocID="{8AEF17D8-FE0F-D245-A7E0-A20801B3A954}" presName="root2" presStyleCnt="0"/>
      <dgm:spPr/>
    </dgm:pt>
    <dgm:pt modelId="{296A8510-2594-A44A-A53D-F2D6ABB927F9}" type="pres">
      <dgm:prSet presAssocID="{8AEF17D8-FE0F-D245-A7E0-A20801B3A954}" presName="LevelTwoTextNode" presStyleLbl="node4" presStyleIdx="2" presStyleCnt="3">
        <dgm:presLayoutVars>
          <dgm:chPref val="3"/>
        </dgm:presLayoutVars>
      </dgm:prSet>
      <dgm:spPr/>
    </dgm:pt>
    <dgm:pt modelId="{61BB1EC3-0769-2D45-89A5-590F8DA4AD03}" type="pres">
      <dgm:prSet presAssocID="{8AEF17D8-FE0F-D245-A7E0-A20801B3A954}" presName="level3hierChild" presStyleCnt="0"/>
      <dgm:spPr/>
    </dgm:pt>
  </dgm:ptLst>
  <dgm:cxnLst>
    <dgm:cxn modelId="{97362C2B-A27D-4C42-9439-A82BB47D92FD}" type="presOf" srcId="{BCA166E4-B2EE-C740-A490-F73CDE4E29EA}" destId="{D084D262-BA37-D142-B8B8-3DF79A8EE4C1}" srcOrd="0" destOrd="0" presId="urn:microsoft.com/office/officeart/2005/8/layout/hierarchy2"/>
    <dgm:cxn modelId="{4EA9EE2F-D088-E640-92D8-510F7520178D}" type="presOf" srcId="{2A7E6E3D-8C13-084B-8446-599800D8C84E}" destId="{1A7D5B42-44A7-E64D-B638-7977CB528987}" srcOrd="1" destOrd="0" presId="urn:microsoft.com/office/officeart/2005/8/layout/hierarchy2"/>
    <dgm:cxn modelId="{69669D32-94A6-3D4C-92BC-5DD2B7CF3FFF}" type="presOf" srcId="{14F322A8-A8BD-C546-91EB-DC507246A303}" destId="{DE58392E-F785-034F-B7DA-37F539C84402}" srcOrd="0" destOrd="0" presId="urn:microsoft.com/office/officeart/2005/8/layout/hierarchy2"/>
    <dgm:cxn modelId="{B161CB37-F9AB-9446-89F3-83A5D71D4161}" type="presOf" srcId="{8726DB42-D36A-8D4F-AF10-458DD3B04108}" destId="{F80376A8-4A50-A349-ACD5-7AB29DA2BAD7}" srcOrd="1" destOrd="0" presId="urn:microsoft.com/office/officeart/2005/8/layout/hierarchy2"/>
    <dgm:cxn modelId="{FCAD2045-32BA-8E46-9FDE-AC60118CEE02}" type="presOf" srcId="{8AEF17D8-FE0F-D245-A7E0-A20801B3A954}" destId="{296A8510-2594-A44A-A53D-F2D6ABB927F9}" srcOrd="0" destOrd="0" presId="urn:microsoft.com/office/officeart/2005/8/layout/hierarchy2"/>
    <dgm:cxn modelId="{8C7C9851-A287-AF43-8C31-882F137AD2D7}" type="presOf" srcId="{1C80D59D-3174-8749-8436-C4C2CEB8852C}" destId="{63C5FEEC-4146-B648-B149-DA190088B6F4}" srcOrd="0" destOrd="0" presId="urn:microsoft.com/office/officeart/2005/8/layout/hierarchy2"/>
    <dgm:cxn modelId="{8B7E365F-B117-4449-B42F-B941FE17FF6E}" srcId="{14F322A8-A8BD-C546-91EB-DC507246A303}" destId="{156FECFA-074F-1D46-B18C-889175C1D3D1}" srcOrd="0" destOrd="0" parTransId="{8726DB42-D36A-8D4F-AF10-458DD3B04108}" sibTransId="{C6320F5A-A35C-754F-A549-6E3EBC7B6A44}"/>
    <dgm:cxn modelId="{B6C1957B-A3D0-0741-8723-63C2CC695441}" type="presOf" srcId="{8726DB42-D36A-8D4F-AF10-458DD3B04108}" destId="{2285B301-7242-0145-BC39-50444DF215D4}" srcOrd="0" destOrd="0" presId="urn:microsoft.com/office/officeart/2005/8/layout/hierarchy2"/>
    <dgm:cxn modelId="{92BC547E-F363-F648-BDFD-F2F64E93B715}" srcId="{52CF4CAA-7F79-EB44-A458-C06DD45A4F97}" destId="{0198D42C-6CA7-F44E-AC86-006CA5DCEBE2}" srcOrd="0" destOrd="0" parTransId="{BCA166E4-B2EE-C740-A490-F73CDE4E29EA}" sibTransId="{94B21793-1983-6C4B-B149-D351C8F3F36E}"/>
    <dgm:cxn modelId="{A1662883-6E51-5D46-80EC-F739EFEC30E6}" type="presOf" srcId="{BCA166E4-B2EE-C740-A490-F73CDE4E29EA}" destId="{6061C461-36EA-424F-AD32-8EA8008F8DBC}" srcOrd="1" destOrd="0" presId="urn:microsoft.com/office/officeart/2005/8/layout/hierarchy2"/>
    <dgm:cxn modelId="{62C1BD93-05DF-1F48-94C2-6EAE02A95870}" srcId="{743EA739-F813-CF49-A950-CDB9F9F5C9FF}" destId="{14F322A8-A8BD-C546-91EB-DC507246A303}" srcOrd="0" destOrd="0" parTransId="{74C6D3CE-39D9-3E4A-B1B6-2995CD61DC5A}" sibTransId="{F9DA206F-18FC-AA4E-B099-54D7416827B5}"/>
    <dgm:cxn modelId="{E3E7C096-3663-7349-B1CA-0A420BF1AEBB}" type="presOf" srcId="{1C80D59D-3174-8749-8436-C4C2CEB8852C}" destId="{7AA58414-A517-C949-B2B9-CBDCDC256F1F}" srcOrd="1" destOrd="0" presId="urn:microsoft.com/office/officeart/2005/8/layout/hierarchy2"/>
    <dgm:cxn modelId="{4925D79A-00D1-CE4C-9FDC-51265A9AFCD1}" type="presOf" srcId="{F3D831DB-E83B-744B-B1DD-EBD8EE833DDE}" destId="{4CA76CB2-1322-0543-B1F3-2C55A482C734}" srcOrd="1" destOrd="0" presId="urn:microsoft.com/office/officeart/2005/8/layout/hierarchy2"/>
    <dgm:cxn modelId="{0265089F-B929-5A4D-AE99-5B6125267A16}" type="presOf" srcId="{F3D831DB-E83B-744B-B1DD-EBD8EE833DDE}" destId="{3863827F-C31E-2B4F-8B16-F732166774A9}" srcOrd="0" destOrd="0" presId="urn:microsoft.com/office/officeart/2005/8/layout/hierarchy2"/>
    <dgm:cxn modelId="{C528EAAC-9585-044F-8667-EFDA13A4024C}" type="presOf" srcId="{156FECFA-074F-1D46-B18C-889175C1D3D1}" destId="{3C2C4D1D-CFF8-C249-882E-BE21A93F5E68}" srcOrd="0" destOrd="0" presId="urn:microsoft.com/office/officeart/2005/8/layout/hierarchy2"/>
    <dgm:cxn modelId="{3E40AEBB-F414-7045-B96C-5CF2EB47F213}" type="presOf" srcId="{0198D42C-6CA7-F44E-AC86-006CA5DCEBE2}" destId="{55283BF7-72C8-9F4B-B3C8-4029F772A316}" srcOrd="0" destOrd="0" presId="urn:microsoft.com/office/officeart/2005/8/layout/hierarchy2"/>
    <dgm:cxn modelId="{243883C6-613D-134A-B4F8-3DFBCA9077E7}" type="presOf" srcId="{13391C9B-8710-B040-908E-51041509E5F5}" destId="{F102DD4F-5CA7-BE42-8A6D-AE66AC02304C}" srcOrd="0" destOrd="0" presId="urn:microsoft.com/office/officeart/2005/8/layout/hierarchy2"/>
    <dgm:cxn modelId="{5079BAD2-C3AD-3B40-83AF-4FD2629C6C47}" srcId="{13391C9B-8710-B040-908E-51041509E5F5}" destId="{52CF4CAA-7F79-EB44-A458-C06DD45A4F97}" srcOrd="0" destOrd="0" parTransId="{2A7E6E3D-8C13-084B-8446-599800D8C84E}" sibTransId="{6D297942-1398-224D-BBCC-C5D529E504C2}"/>
    <dgm:cxn modelId="{620A9BDA-1F20-5E49-A04F-A9ECD2C67CEA}" srcId="{0198D42C-6CA7-F44E-AC86-006CA5DCEBE2}" destId="{8AEF17D8-FE0F-D245-A7E0-A20801B3A954}" srcOrd="0" destOrd="0" parTransId="{F3D831DB-E83B-744B-B1DD-EBD8EE833DDE}" sibTransId="{F5902206-BC1B-FD43-89FD-88B71EA5EAF1}"/>
    <dgm:cxn modelId="{68FC65DF-819B-0040-8ECC-BA846DA898D3}" srcId="{156FECFA-074F-1D46-B18C-889175C1D3D1}" destId="{13391C9B-8710-B040-908E-51041509E5F5}" srcOrd="0" destOrd="0" parTransId="{1C80D59D-3174-8749-8436-C4C2CEB8852C}" sibTransId="{B5D93248-7D56-6A49-9FC6-F80ABB21CFB5}"/>
    <dgm:cxn modelId="{221AAAE2-3E22-024C-841C-0851DCD7588E}" type="presOf" srcId="{2A7E6E3D-8C13-084B-8446-599800D8C84E}" destId="{27746276-B3B3-1F41-B4B7-1C6EC31F090F}" srcOrd="0" destOrd="0" presId="urn:microsoft.com/office/officeart/2005/8/layout/hierarchy2"/>
    <dgm:cxn modelId="{1AADA6E7-1983-EC47-A2C1-22CA4535E51A}" type="presOf" srcId="{743EA739-F813-CF49-A950-CDB9F9F5C9FF}" destId="{943D3248-3E7C-B148-9F42-5F3AE79E9008}" srcOrd="0" destOrd="0" presId="urn:microsoft.com/office/officeart/2005/8/layout/hierarchy2"/>
    <dgm:cxn modelId="{AC0580EE-AE85-674F-A1F3-75BA42B66726}" type="presOf" srcId="{52CF4CAA-7F79-EB44-A458-C06DD45A4F97}" destId="{F5656477-121D-394F-AED9-6C9ED80BF4BD}" srcOrd="0" destOrd="0" presId="urn:microsoft.com/office/officeart/2005/8/layout/hierarchy2"/>
    <dgm:cxn modelId="{EF8CA777-7E35-CD4B-9CB2-D0950FAE6D7D}" type="presParOf" srcId="{943D3248-3E7C-B148-9F42-5F3AE79E9008}" destId="{C5134955-8625-C845-893D-42743A2DBFCD}" srcOrd="0" destOrd="0" presId="urn:microsoft.com/office/officeart/2005/8/layout/hierarchy2"/>
    <dgm:cxn modelId="{2EDC8C37-82AC-E04F-AD2B-BA2EED015BA5}" type="presParOf" srcId="{C5134955-8625-C845-893D-42743A2DBFCD}" destId="{DE58392E-F785-034F-B7DA-37F539C84402}" srcOrd="0" destOrd="0" presId="urn:microsoft.com/office/officeart/2005/8/layout/hierarchy2"/>
    <dgm:cxn modelId="{15D2F944-1F50-5D4A-987F-1BDD06B895B0}" type="presParOf" srcId="{C5134955-8625-C845-893D-42743A2DBFCD}" destId="{306C66C2-F505-3841-8860-C5F14F32A0C3}" srcOrd="1" destOrd="0" presId="urn:microsoft.com/office/officeart/2005/8/layout/hierarchy2"/>
    <dgm:cxn modelId="{73606EF1-896A-6247-82EB-4A094975346A}" type="presParOf" srcId="{306C66C2-F505-3841-8860-C5F14F32A0C3}" destId="{2285B301-7242-0145-BC39-50444DF215D4}" srcOrd="0" destOrd="0" presId="urn:microsoft.com/office/officeart/2005/8/layout/hierarchy2"/>
    <dgm:cxn modelId="{04C655E9-2D28-BD48-9098-D70836DDCAAB}" type="presParOf" srcId="{2285B301-7242-0145-BC39-50444DF215D4}" destId="{F80376A8-4A50-A349-ACD5-7AB29DA2BAD7}" srcOrd="0" destOrd="0" presId="urn:microsoft.com/office/officeart/2005/8/layout/hierarchy2"/>
    <dgm:cxn modelId="{AFE43E3D-5968-3C43-8AE8-99FF9D635A19}" type="presParOf" srcId="{306C66C2-F505-3841-8860-C5F14F32A0C3}" destId="{C648BF01-2A4B-0E44-AE2C-01102BAC369B}" srcOrd="1" destOrd="0" presId="urn:microsoft.com/office/officeart/2005/8/layout/hierarchy2"/>
    <dgm:cxn modelId="{629B5A12-90AB-0E45-9ECD-F62155364743}" type="presParOf" srcId="{C648BF01-2A4B-0E44-AE2C-01102BAC369B}" destId="{3C2C4D1D-CFF8-C249-882E-BE21A93F5E68}" srcOrd="0" destOrd="0" presId="urn:microsoft.com/office/officeart/2005/8/layout/hierarchy2"/>
    <dgm:cxn modelId="{D9776407-A5BB-9A49-8A49-7223BFC8187F}" type="presParOf" srcId="{C648BF01-2A4B-0E44-AE2C-01102BAC369B}" destId="{0DD57BB9-9D15-824A-960E-C7C378929389}" srcOrd="1" destOrd="0" presId="urn:microsoft.com/office/officeart/2005/8/layout/hierarchy2"/>
    <dgm:cxn modelId="{12CFA061-3851-F743-AE1F-9961224E3CD5}" type="presParOf" srcId="{0DD57BB9-9D15-824A-960E-C7C378929389}" destId="{63C5FEEC-4146-B648-B149-DA190088B6F4}" srcOrd="0" destOrd="0" presId="urn:microsoft.com/office/officeart/2005/8/layout/hierarchy2"/>
    <dgm:cxn modelId="{38127DD2-74D4-9B48-97A0-090A52CD62A5}" type="presParOf" srcId="{63C5FEEC-4146-B648-B149-DA190088B6F4}" destId="{7AA58414-A517-C949-B2B9-CBDCDC256F1F}" srcOrd="0" destOrd="0" presId="urn:microsoft.com/office/officeart/2005/8/layout/hierarchy2"/>
    <dgm:cxn modelId="{38E32B31-0F60-6B46-B410-6396976089E8}" type="presParOf" srcId="{0DD57BB9-9D15-824A-960E-C7C378929389}" destId="{E8B34DBF-959C-0F45-B4F6-3DB02258FDAA}" srcOrd="1" destOrd="0" presId="urn:microsoft.com/office/officeart/2005/8/layout/hierarchy2"/>
    <dgm:cxn modelId="{1D47AF1C-E4D2-0845-9B38-D22A8F368E51}" type="presParOf" srcId="{E8B34DBF-959C-0F45-B4F6-3DB02258FDAA}" destId="{F102DD4F-5CA7-BE42-8A6D-AE66AC02304C}" srcOrd="0" destOrd="0" presId="urn:microsoft.com/office/officeart/2005/8/layout/hierarchy2"/>
    <dgm:cxn modelId="{DF012213-0115-154C-96B1-FD51C906CD71}" type="presParOf" srcId="{E8B34DBF-959C-0F45-B4F6-3DB02258FDAA}" destId="{58C90FE6-545F-124F-9A82-EA9092E5C600}" srcOrd="1" destOrd="0" presId="urn:microsoft.com/office/officeart/2005/8/layout/hierarchy2"/>
    <dgm:cxn modelId="{6A6B356A-9431-124D-86E0-6FA8827A79ED}" type="presParOf" srcId="{58C90FE6-545F-124F-9A82-EA9092E5C600}" destId="{27746276-B3B3-1F41-B4B7-1C6EC31F090F}" srcOrd="0" destOrd="0" presId="urn:microsoft.com/office/officeart/2005/8/layout/hierarchy2"/>
    <dgm:cxn modelId="{E1D31FA0-8E98-2A49-BFE7-DFB0EC7369A1}" type="presParOf" srcId="{27746276-B3B3-1F41-B4B7-1C6EC31F090F}" destId="{1A7D5B42-44A7-E64D-B638-7977CB528987}" srcOrd="0" destOrd="0" presId="urn:microsoft.com/office/officeart/2005/8/layout/hierarchy2"/>
    <dgm:cxn modelId="{276B1416-4F45-144F-95BF-F6A10F366766}" type="presParOf" srcId="{58C90FE6-545F-124F-9A82-EA9092E5C600}" destId="{E71FC448-557C-6346-BDB7-49AAEC0E8324}" srcOrd="1" destOrd="0" presId="urn:microsoft.com/office/officeart/2005/8/layout/hierarchy2"/>
    <dgm:cxn modelId="{C034CE74-FCB6-904F-B1F6-7DA91E1D6072}" type="presParOf" srcId="{E71FC448-557C-6346-BDB7-49AAEC0E8324}" destId="{F5656477-121D-394F-AED9-6C9ED80BF4BD}" srcOrd="0" destOrd="0" presId="urn:microsoft.com/office/officeart/2005/8/layout/hierarchy2"/>
    <dgm:cxn modelId="{A6A92E97-171C-384D-862F-67628AF0699C}" type="presParOf" srcId="{E71FC448-557C-6346-BDB7-49AAEC0E8324}" destId="{BA0C60E4-577A-714F-8D0A-67388C2ACEC8}" srcOrd="1" destOrd="0" presId="urn:microsoft.com/office/officeart/2005/8/layout/hierarchy2"/>
    <dgm:cxn modelId="{30D16065-7814-B14D-B1ED-E014DA687981}" type="presParOf" srcId="{BA0C60E4-577A-714F-8D0A-67388C2ACEC8}" destId="{D084D262-BA37-D142-B8B8-3DF79A8EE4C1}" srcOrd="0" destOrd="0" presId="urn:microsoft.com/office/officeart/2005/8/layout/hierarchy2"/>
    <dgm:cxn modelId="{7E4BF3F4-682C-D94D-A40E-9A6A3C3CAAB2}" type="presParOf" srcId="{D084D262-BA37-D142-B8B8-3DF79A8EE4C1}" destId="{6061C461-36EA-424F-AD32-8EA8008F8DBC}" srcOrd="0" destOrd="0" presId="urn:microsoft.com/office/officeart/2005/8/layout/hierarchy2"/>
    <dgm:cxn modelId="{241A01E2-E82E-5747-A5F0-5BF48E6A44B0}" type="presParOf" srcId="{BA0C60E4-577A-714F-8D0A-67388C2ACEC8}" destId="{44D873F6-5625-C44A-8E84-5898076D3F07}" srcOrd="1" destOrd="0" presId="urn:microsoft.com/office/officeart/2005/8/layout/hierarchy2"/>
    <dgm:cxn modelId="{E82A85BA-0FEC-384F-9859-A043A732281B}" type="presParOf" srcId="{44D873F6-5625-C44A-8E84-5898076D3F07}" destId="{55283BF7-72C8-9F4B-B3C8-4029F772A316}" srcOrd="0" destOrd="0" presId="urn:microsoft.com/office/officeart/2005/8/layout/hierarchy2"/>
    <dgm:cxn modelId="{3A523C1E-D9BF-CD4D-B703-8A742A07CCB2}" type="presParOf" srcId="{44D873F6-5625-C44A-8E84-5898076D3F07}" destId="{2795C9B1-182A-D944-8946-2832654BD571}" srcOrd="1" destOrd="0" presId="urn:microsoft.com/office/officeart/2005/8/layout/hierarchy2"/>
    <dgm:cxn modelId="{5EFF1710-F3C3-C149-AD19-D5F7E937D786}" type="presParOf" srcId="{2795C9B1-182A-D944-8946-2832654BD571}" destId="{3863827F-C31E-2B4F-8B16-F732166774A9}" srcOrd="0" destOrd="0" presId="urn:microsoft.com/office/officeart/2005/8/layout/hierarchy2"/>
    <dgm:cxn modelId="{6E760349-C12C-2E4B-9328-04EF02DBC076}" type="presParOf" srcId="{3863827F-C31E-2B4F-8B16-F732166774A9}" destId="{4CA76CB2-1322-0543-B1F3-2C55A482C734}" srcOrd="0" destOrd="0" presId="urn:microsoft.com/office/officeart/2005/8/layout/hierarchy2"/>
    <dgm:cxn modelId="{C987D8D9-0C89-7A40-B0AE-77B5EED49B32}" type="presParOf" srcId="{2795C9B1-182A-D944-8946-2832654BD571}" destId="{170FF106-0250-204A-9E5B-776D6BE8C45E}" srcOrd="1" destOrd="0" presId="urn:microsoft.com/office/officeart/2005/8/layout/hierarchy2"/>
    <dgm:cxn modelId="{9993F709-DD31-B14A-A7B3-A07CD9315F8C}" type="presParOf" srcId="{170FF106-0250-204A-9E5B-776D6BE8C45E}" destId="{296A8510-2594-A44A-A53D-F2D6ABB927F9}" srcOrd="0" destOrd="0" presId="urn:microsoft.com/office/officeart/2005/8/layout/hierarchy2"/>
    <dgm:cxn modelId="{494DAB5C-AC86-0A41-9C71-6854160365B9}" type="presParOf" srcId="{170FF106-0250-204A-9E5B-776D6BE8C45E}" destId="{61BB1EC3-0769-2D45-89A5-590F8DA4AD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9D6DD4-7B2A-DF4D-ABE7-B2CA0B935226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EF288F-F6D5-7547-835D-5168472B4FCF}">
      <dgm:prSet phldrT="[Текст]"/>
      <dgm:spPr/>
      <dgm:t>
        <a:bodyPr/>
        <a:lstStyle/>
        <a:p>
          <a:r>
            <a:rPr lang="ru-RU" dirty="0"/>
            <a:t>Выбор двух сосудов</a:t>
          </a:r>
        </a:p>
      </dgm:t>
    </dgm:pt>
    <dgm:pt modelId="{AEA81AE8-D92A-D648-88E8-834BBB1D4F76}" type="parTrans" cxnId="{3726AC2E-BF84-154A-A15C-0DDC1637828C}">
      <dgm:prSet/>
      <dgm:spPr/>
      <dgm:t>
        <a:bodyPr/>
        <a:lstStyle/>
        <a:p>
          <a:endParaRPr lang="ru-RU"/>
        </a:p>
      </dgm:t>
    </dgm:pt>
    <dgm:pt modelId="{1A3425E0-DA9E-F44C-84F6-2098039A560A}" type="sibTrans" cxnId="{3726AC2E-BF84-154A-A15C-0DDC1637828C}">
      <dgm:prSet/>
      <dgm:spPr/>
      <dgm:t>
        <a:bodyPr/>
        <a:lstStyle/>
        <a:p>
          <a:endParaRPr lang="ru-RU"/>
        </a:p>
      </dgm:t>
    </dgm:pt>
    <dgm:pt modelId="{131CC987-6A5C-D043-AE28-8FA5E53626EA}">
      <dgm:prSet phldrT="[Текст]"/>
      <dgm:spPr/>
      <dgm:t>
        <a:bodyPr/>
        <a:lstStyle/>
        <a:p>
          <a:r>
            <a:rPr lang="ru-RU" dirty="0" err="1"/>
            <a:t>Своодный</a:t>
          </a:r>
          <a:r>
            <a:rPr lang="ru-RU" dirty="0"/>
            <a:t> объем &gt; остаток</a:t>
          </a:r>
        </a:p>
      </dgm:t>
    </dgm:pt>
    <dgm:pt modelId="{3C79E726-626F-9C4F-B63A-A98DCB4EE3D2}" type="parTrans" cxnId="{CB9EB2BF-840D-9C47-B552-59C176A8DA44}">
      <dgm:prSet/>
      <dgm:spPr/>
      <dgm:t>
        <a:bodyPr/>
        <a:lstStyle/>
        <a:p>
          <a:endParaRPr lang="ru-RU"/>
        </a:p>
      </dgm:t>
    </dgm:pt>
    <dgm:pt modelId="{356E3E96-0258-174C-8D60-84BA04A08694}" type="sibTrans" cxnId="{CB9EB2BF-840D-9C47-B552-59C176A8DA44}">
      <dgm:prSet/>
      <dgm:spPr/>
      <dgm:t>
        <a:bodyPr/>
        <a:lstStyle/>
        <a:p>
          <a:endParaRPr lang="ru-RU"/>
        </a:p>
      </dgm:t>
    </dgm:pt>
    <dgm:pt modelId="{648B5882-83CF-F746-9298-3AE7E6CCF3E1}">
      <dgm:prSet/>
      <dgm:spPr/>
      <dgm:t>
        <a:bodyPr/>
        <a:lstStyle/>
        <a:p>
          <a:r>
            <a:rPr lang="ru-RU" dirty="0"/>
            <a:t>Остаток = 0,                  Свободный объем =- остаток</a:t>
          </a:r>
        </a:p>
      </dgm:t>
    </dgm:pt>
    <dgm:pt modelId="{8AABD1F9-1228-5D4F-B47A-665823DD3568}" type="parTrans" cxnId="{A2FE2492-C2B9-B74F-B984-7F093F52A155}">
      <dgm:prSet/>
      <dgm:spPr/>
      <dgm:t>
        <a:bodyPr/>
        <a:lstStyle/>
        <a:p>
          <a:r>
            <a:rPr lang="ru-RU" dirty="0"/>
            <a:t>да</a:t>
          </a:r>
        </a:p>
      </dgm:t>
    </dgm:pt>
    <dgm:pt modelId="{7575870C-D988-B946-B90B-B04349785287}" type="sibTrans" cxnId="{A2FE2492-C2B9-B74F-B984-7F093F52A155}">
      <dgm:prSet/>
      <dgm:spPr/>
      <dgm:t>
        <a:bodyPr/>
        <a:lstStyle/>
        <a:p>
          <a:endParaRPr lang="ru-RU"/>
        </a:p>
      </dgm:t>
    </dgm:pt>
    <dgm:pt modelId="{292508AD-A0DE-FF4F-A60C-896BB5159B94}">
      <dgm:prSet/>
      <dgm:spPr/>
      <dgm:t>
        <a:bodyPr/>
        <a:lstStyle/>
        <a:p>
          <a:r>
            <a:rPr lang="ru-RU" dirty="0"/>
            <a:t>Свободный объем = 0,     Остаток -= свободный объем</a:t>
          </a:r>
        </a:p>
      </dgm:t>
    </dgm:pt>
    <dgm:pt modelId="{7482E198-E94E-1A4C-A624-2620E948BB8C}" type="parTrans" cxnId="{368634DE-1515-E344-8868-AD41A8FE40BE}">
      <dgm:prSet/>
      <dgm:spPr/>
      <dgm:t>
        <a:bodyPr/>
        <a:lstStyle/>
        <a:p>
          <a:r>
            <a:rPr lang="ru-RU" dirty="0"/>
            <a:t>нет</a:t>
          </a:r>
        </a:p>
      </dgm:t>
    </dgm:pt>
    <dgm:pt modelId="{A031E8FE-0039-054E-B2E2-FB88CDAEB737}" type="sibTrans" cxnId="{368634DE-1515-E344-8868-AD41A8FE40BE}">
      <dgm:prSet/>
      <dgm:spPr/>
      <dgm:t>
        <a:bodyPr/>
        <a:lstStyle/>
        <a:p>
          <a:endParaRPr lang="ru-RU"/>
        </a:p>
      </dgm:t>
    </dgm:pt>
    <dgm:pt modelId="{9F721ACC-D18E-184D-90C1-5DEBD52CE7F1}" type="pres">
      <dgm:prSet presAssocID="{399D6DD4-7B2A-DF4D-ABE7-B2CA0B93522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538F906-074C-A84D-9712-2438F61FE420}" type="pres">
      <dgm:prSet presAssocID="{BBEF288F-F6D5-7547-835D-5168472B4FCF}" presName="root1" presStyleCnt="0"/>
      <dgm:spPr/>
    </dgm:pt>
    <dgm:pt modelId="{ABA845D3-C206-9D47-AFD4-56DADFE885FF}" type="pres">
      <dgm:prSet presAssocID="{BBEF288F-F6D5-7547-835D-5168472B4FCF}" presName="LevelOneTextNode" presStyleLbl="node0" presStyleIdx="0" presStyleCnt="1">
        <dgm:presLayoutVars>
          <dgm:chPref val="3"/>
        </dgm:presLayoutVars>
      </dgm:prSet>
      <dgm:spPr>
        <a:prstGeom prst="flowChartProcess">
          <a:avLst/>
        </a:prstGeom>
      </dgm:spPr>
    </dgm:pt>
    <dgm:pt modelId="{32483453-EF10-834F-ADBC-265438D26D9D}" type="pres">
      <dgm:prSet presAssocID="{BBEF288F-F6D5-7547-835D-5168472B4FCF}" presName="level2hierChild" presStyleCnt="0"/>
      <dgm:spPr/>
    </dgm:pt>
    <dgm:pt modelId="{2B5D9B67-3D72-F14E-A815-7AFE7798ADD9}" type="pres">
      <dgm:prSet presAssocID="{3C79E726-626F-9C4F-B63A-A98DCB4EE3D2}" presName="conn2-1" presStyleLbl="parChTrans1D2" presStyleIdx="0" presStyleCnt="1"/>
      <dgm:spPr/>
    </dgm:pt>
    <dgm:pt modelId="{8A7C8AB2-DABC-2340-8748-01B250C82329}" type="pres">
      <dgm:prSet presAssocID="{3C79E726-626F-9C4F-B63A-A98DCB4EE3D2}" presName="connTx" presStyleLbl="parChTrans1D2" presStyleIdx="0" presStyleCnt="1"/>
      <dgm:spPr/>
    </dgm:pt>
    <dgm:pt modelId="{58809955-21CB-F84D-9FD6-B966CBAC46D3}" type="pres">
      <dgm:prSet presAssocID="{131CC987-6A5C-D043-AE28-8FA5E53626EA}" presName="root2" presStyleCnt="0"/>
      <dgm:spPr/>
    </dgm:pt>
    <dgm:pt modelId="{5E1AC19B-BE62-EB49-9B00-F32B86031EE4}" type="pres">
      <dgm:prSet presAssocID="{131CC987-6A5C-D043-AE28-8FA5E53626EA}" presName="LevelTwoTextNode" presStyleLbl="node2" presStyleIdx="0" presStyleCnt="1">
        <dgm:presLayoutVars>
          <dgm:chPref val="3"/>
        </dgm:presLayoutVars>
      </dgm:prSet>
      <dgm:spPr>
        <a:prstGeom prst="flowChartDecision">
          <a:avLst/>
        </a:prstGeom>
      </dgm:spPr>
    </dgm:pt>
    <dgm:pt modelId="{31D1BD49-94E0-E740-8B47-1FD109F04461}" type="pres">
      <dgm:prSet presAssocID="{131CC987-6A5C-D043-AE28-8FA5E53626EA}" presName="level3hierChild" presStyleCnt="0"/>
      <dgm:spPr/>
    </dgm:pt>
    <dgm:pt modelId="{5CFFC924-03E3-DD4A-9A97-02731C8B27FA}" type="pres">
      <dgm:prSet presAssocID="{8AABD1F9-1228-5D4F-B47A-665823DD3568}" presName="conn2-1" presStyleLbl="parChTrans1D3" presStyleIdx="0" presStyleCnt="2"/>
      <dgm:spPr/>
    </dgm:pt>
    <dgm:pt modelId="{BC6DF9DC-B1E3-9040-AD42-E5013219B55F}" type="pres">
      <dgm:prSet presAssocID="{8AABD1F9-1228-5D4F-B47A-665823DD3568}" presName="connTx" presStyleLbl="parChTrans1D3" presStyleIdx="0" presStyleCnt="2"/>
      <dgm:spPr/>
    </dgm:pt>
    <dgm:pt modelId="{8D3E9B69-5D67-4D42-A08C-9FE3BFE0E1A8}" type="pres">
      <dgm:prSet presAssocID="{648B5882-83CF-F746-9298-3AE7E6CCF3E1}" presName="root2" presStyleCnt="0"/>
      <dgm:spPr/>
    </dgm:pt>
    <dgm:pt modelId="{2F445ED8-509C-0945-9F36-C11C080981C1}" type="pres">
      <dgm:prSet presAssocID="{648B5882-83CF-F746-9298-3AE7E6CCF3E1}" presName="LevelTwoTextNode" presStyleLbl="node3" presStyleIdx="0" presStyleCnt="2">
        <dgm:presLayoutVars>
          <dgm:chPref val="3"/>
        </dgm:presLayoutVars>
      </dgm:prSet>
      <dgm:spPr>
        <a:prstGeom prst="flowChartProcess">
          <a:avLst/>
        </a:prstGeom>
      </dgm:spPr>
    </dgm:pt>
    <dgm:pt modelId="{7844C682-AE63-1949-8419-18455AC250A7}" type="pres">
      <dgm:prSet presAssocID="{648B5882-83CF-F746-9298-3AE7E6CCF3E1}" presName="level3hierChild" presStyleCnt="0"/>
      <dgm:spPr/>
    </dgm:pt>
    <dgm:pt modelId="{919D9A10-72F3-8C41-AB6B-AE2B5D7F20B7}" type="pres">
      <dgm:prSet presAssocID="{7482E198-E94E-1A4C-A624-2620E948BB8C}" presName="conn2-1" presStyleLbl="parChTrans1D3" presStyleIdx="1" presStyleCnt="2"/>
      <dgm:spPr/>
    </dgm:pt>
    <dgm:pt modelId="{70F8F216-62E7-5746-9988-25AA44A8ACDA}" type="pres">
      <dgm:prSet presAssocID="{7482E198-E94E-1A4C-A624-2620E948BB8C}" presName="connTx" presStyleLbl="parChTrans1D3" presStyleIdx="1" presStyleCnt="2"/>
      <dgm:spPr/>
    </dgm:pt>
    <dgm:pt modelId="{43E075F3-761E-D046-AAC2-2F24B717C4C9}" type="pres">
      <dgm:prSet presAssocID="{292508AD-A0DE-FF4F-A60C-896BB5159B94}" presName="root2" presStyleCnt="0"/>
      <dgm:spPr/>
    </dgm:pt>
    <dgm:pt modelId="{FF201679-10B9-4A4F-A9DA-8A82E06B9A87}" type="pres">
      <dgm:prSet presAssocID="{292508AD-A0DE-FF4F-A60C-896BB5159B94}" presName="LevelTwoTextNode" presStyleLbl="node3" presStyleIdx="1" presStyleCnt="2">
        <dgm:presLayoutVars>
          <dgm:chPref val="3"/>
        </dgm:presLayoutVars>
      </dgm:prSet>
      <dgm:spPr>
        <a:prstGeom prst="flowChartProcess">
          <a:avLst/>
        </a:prstGeom>
      </dgm:spPr>
    </dgm:pt>
    <dgm:pt modelId="{07ECCE4F-7152-0B42-8D8E-E9646E1822FA}" type="pres">
      <dgm:prSet presAssocID="{292508AD-A0DE-FF4F-A60C-896BB5159B94}" presName="level3hierChild" presStyleCnt="0"/>
      <dgm:spPr/>
    </dgm:pt>
  </dgm:ptLst>
  <dgm:cxnLst>
    <dgm:cxn modelId="{50DE6C0C-084B-1F44-AFE5-CE642F3E7C41}" type="presOf" srcId="{3C79E726-626F-9C4F-B63A-A98DCB4EE3D2}" destId="{2B5D9B67-3D72-F14E-A815-7AFE7798ADD9}" srcOrd="0" destOrd="0" presId="urn:microsoft.com/office/officeart/2005/8/layout/hierarchy2"/>
    <dgm:cxn modelId="{3726AC2E-BF84-154A-A15C-0DDC1637828C}" srcId="{399D6DD4-7B2A-DF4D-ABE7-B2CA0B935226}" destId="{BBEF288F-F6D5-7547-835D-5168472B4FCF}" srcOrd="0" destOrd="0" parTransId="{AEA81AE8-D92A-D648-88E8-834BBB1D4F76}" sibTransId="{1A3425E0-DA9E-F44C-84F6-2098039A560A}"/>
    <dgm:cxn modelId="{8B8FC13E-9B9C-EF48-9D20-B586EB06FD9D}" type="presOf" srcId="{8AABD1F9-1228-5D4F-B47A-665823DD3568}" destId="{BC6DF9DC-B1E3-9040-AD42-E5013219B55F}" srcOrd="1" destOrd="0" presId="urn:microsoft.com/office/officeart/2005/8/layout/hierarchy2"/>
    <dgm:cxn modelId="{B9B8C846-AF72-9B41-B06C-19EA91BFCAD5}" type="presOf" srcId="{292508AD-A0DE-FF4F-A60C-896BB5159B94}" destId="{FF201679-10B9-4A4F-A9DA-8A82E06B9A87}" srcOrd="0" destOrd="0" presId="urn:microsoft.com/office/officeart/2005/8/layout/hierarchy2"/>
    <dgm:cxn modelId="{C48B4B51-32CA-2C43-AA3B-D7620AFCADA5}" type="presOf" srcId="{399D6DD4-7B2A-DF4D-ABE7-B2CA0B935226}" destId="{9F721ACC-D18E-184D-90C1-5DEBD52CE7F1}" srcOrd="0" destOrd="0" presId="urn:microsoft.com/office/officeart/2005/8/layout/hierarchy2"/>
    <dgm:cxn modelId="{29F8E259-A0A8-DF4C-B4A5-65433E6CBD9A}" type="presOf" srcId="{7482E198-E94E-1A4C-A624-2620E948BB8C}" destId="{70F8F216-62E7-5746-9988-25AA44A8ACDA}" srcOrd="1" destOrd="0" presId="urn:microsoft.com/office/officeart/2005/8/layout/hierarchy2"/>
    <dgm:cxn modelId="{0455405B-1941-AB44-943F-DB8F292F940A}" type="presOf" srcId="{8AABD1F9-1228-5D4F-B47A-665823DD3568}" destId="{5CFFC924-03E3-DD4A-9A97-02731C8B27FA}" srcOrd="0" destOrd="0" presId="urn:microsoft.com/office/officeart/2005/8/layout/hierarchy2"/>
    <dgm:cxn modelId="{FA33D07D-6D09-5846-B837-BAFF1D2A5916}" type="presOf" srcId="{BBEF288F-F6D5-7547-835D-5168472B4FCF}" destId="{ABA845D3-C206-9D47-AFD4-56DADFE885FF}" srcOrd="0" destOrd="0" presId="urn:microsoft.com/office/officeart/2005/8/layout/hierarchy2"/>
    <dgm:cxn modelId="{74766D8B-D2E5-8747-8EE0-87A849235B9F}" type="presOf" srcId="{7482E198-E94E-1A4C-A624-2620E948BB8C}" destId="{919D9A10-72F3-8C41-AB6B-AE2B5D7F20B7}" srcOrd="0" destOrd="0" presId="urn:microsoft.com/office/officeart/2005/8/layout/hierarchy2"/>
    <dgm:cxn modelId="{A2FE2492-C2B9-B74F-B984-7F093F52A155}" srcId="{131CC987-6A5C-D043-AE28-8FA5E53626EA}" destId="{648B5882-83CF-F746-9298-3AE7E6CCF3E1}" srcOrd="0" destOrd="0" parTransId="{8AABD1F9-1228-5D4F-B47A-665823DD3568}" sibTransId="{7575870C-D988-B946-B90B-B04349785287}"/>
    <dgm:cxn modelId="{1DE6DFA3-5664-8F40-9F4F-78C2E6CFAB5D}" type="presOf" srcId="{3C79E726-626F-9C4F-B63A-A98DCB4EE3D2}" destId="{8A7C8AB2-DABC-2340-8748-01B250C82329}" srcOrd="1" destOrd="0" presId="urn:microsoft.com/office/officeart/2005/8/layout/hierarchy2"/>
    <dgm:cxn modelId="{CB9EB2BF-840D-9C47-B552-59C176A8DA44}" srcId="{BBEF288F-F6D5-7547-835D-5168472B4FCF}" destId="{131CC987-6A5C-D043-AE28-8FA5E53626EA}" srcOrd="0" destOrd="0" parTransId="{3C79E726-626F-9C4F-B63A-A98DCB4EE3D2}" sibTransId="{356E3E96-0258-174C-8D60-84BA04A08694}"/>
    <dgm:cxn modelId="{368634DE-1515-E344-8868-AD41A8FE40BE}" srcId="{131CC987-6A5C-D043-AE28-8FA5E53626EA}" destId="{292508AD-A0DE-FF4F-A60C-896BB5159B94}" srcOrd="1" destOrd="0" parTransId="{7482E198-E94E-1A4C-A624-2620E948BB8C}" sibTransId="{A031E8FE-0039-054E-B2E2-FB88CDAEB737}"/>
    <dgm:cxn modelId="{ED0D47F1-D01C-5543-9ED3-985E5732EA14}" type="presOf" srcId="{131CC987-6A5C-D043-AE28-8FA5E53626EA}" destId="{5E1AC19B-BE62-EB49-9B00-F32B86031EE4}" srcOrd="0" destOrd="0" presId="urn:microsoft.com/office/officeart/2005/8/layout/hierarchy2"/>
    <dgm:cxn modelId="{C70F03F9-D391-DD46-A918-350FA9BC0467}" type="presOf" srcId="{648B5882-83CF-F746-9298-3AE7E6CCF3E1}" destId="{2F445ED8-509C-0945-9F36-C11C080981C1}" srcOrd="0" destOrd="0" presId="urn:microsoft.com/office/officeart/2005/8/layout/hierarchy2"/>
    <dgm:cxn modelId="{80623EA2-CBDB-2243-B9E3-7A01529F053F}" type="presParOf" srcId="{9F721ACC-D18E-184D-90C1-5DEBD52CE7F1}" destId="{5538F906-074C-A84D-9712-2438F61FE420}" srcOrd="0" destOrd="0" presId="urn:microsoft.com/office/officeart/2005/8/layout/hierarchy2"/>
    <dgm:cxn modelId="{97D3A365-4C94-DC4A-BB14-2C560595D776}" type="presParOf" srcId="{5538F906-074C-A84D-9712-2438F61FE420}" destId="{ABA845D3-C206-9D47-AFD4-56DADFE885FF}" srcOrd="0" destOrd="0" presId="urn:microsoft.com/office/officeart/2005/8/layout/hierarchy2"/>
    <dgm:cxn modelId="{DC8DF8CC-D79C-9B4B-92AB-42D5AE2D78EC}" type="presParOf" srcId="{5538F906-074C-A84D-9712-2438F61FE420}" destId="{32483453-EF10-834F-ADBC-265438D26D9D}" srcOrd="1" destOrd="0" presId="urn:microsoft.com/office/officeart/2005/8/layout/hierarchy2"/>
    <dgm:cxn modelId="{89A5FCAA-4526-E140-962B-B4C007FE0310}" type="presParOf" srcId="{32483453-EF10-834F-ADBC-265438D26D9D}" destId="{2B5D9B67-3D72-F14E-A815-7AFE7798ADD9}" srcOrd="0" destOrd="0" presId="urn:microsoft.com/office/officeart/2005/8/layout/hierarchy2"/>
    <dgm:cxn modelId="{5BE62E21-9A72-E346-A9BA-C1AE38D52903}" type="presParOf" srcId="{2B5D9B67-3D72-F14E-A815-7AFE7798ADD9}" destId="{8A7C8AB2-DABC-2340-8748-01B250C82329}" srcOrd="0" destOrd="0" presId="urn:microsoft.com/office/officeart/2005/8/layout/hierarchy2"/>
    <dgm:cxn modelId="{7306E075-4D1B-2942-A667-BA5DB97F3687}" type="presParOf" srcId="{32483453-EF10-834F-ADBC-265438D26D9D}" destId="{58809955-21CB-F84D-9FD6-B966CBAC46D3}" srcOrd="1" destOrd="0" presId="urn:microsoft.com/office/officeart/2005/8/layout/hierarchy2"/>
    <dgm:cxn modelId="{F514E8FF-9A8C-524D-BAD6-53BC828A7054}" type="presParOf" srcId="{58809955-21CB-F84D-9FD6-B966CBAC46D3}" destId="{5E1AC19B-BE62-EB49-9B00-F32B86031EE4}" srcOrd="0" destOrd="0" presId="urn:microsoft.com/office/officeart/2005/8/layout/hierarchy2"/>
    <dgm:cxn modelId="{B9691495-057B-0449-97C1-CEE6B337E05E}" type="presParOf" srcId="{58809955-21CB-F84D-9FD6-B966CBAC46D3}" destId="{31D1BD49-94E0-E740-8B47-1FD109F04461}" srcOrd="1" destOrd="0" presId="urn:microsoft.com/office/officeart/2005/8/layout/hierarchy2"/>
    <dgm:cxn modelId="{68396D58-9BAE-9949-9D4D-FC983C164CB9}" type="presParOf" srcId="{31D1BD49-94E0-E740-8B47-1FD109F04461}" destId="{5CFFC924-03E3-DD4A-9A97-02731C8B27FA}" srcOrd="0" destOrd="0" presId="urn:microsoft.com/office/officeart/2005/8/layout/hierarchy2"/>
    <dgm:cxn modelId="{2813BFA5-AA30-564F-A132-6C11B47D0B79}" type="presParOf" srcId="{5CFFC924-03E3-DD4A-9A97-02731C8B27FA}" destId="{BC6DF9DC-B1E3-9040-AD42-E5013219B55F}" srcOrd="0" destOrd="0" presId="urn:microsoft.com/office/officeart/2005/8/layout/hierarchy2"/>
    <dgm:cxn modelId="{9C2F246B-2E3D-9E49-93FE-12AFCF0F66E1}" type="presParOf" srcId="{31D1BD49-94E0-E740-8B47-1FD109F04461}" destId="{8D3E9B69-5D67-4D42-A08C-9FE3BFE0E1A8}" srcOrd="1" destOrd="0" presId="urn:microsoft.com/office/officeart/2005/8/layout/hierarchy2"/>
    <dgm:cxn modelId="{1A76CD1B-5B54-8141-808C-A0E8F955CBFB}" type="presParOf" srcId="{8D3E9B69-5D67-4D42-A08C-9FE3BFE0E1A8}" destId="{2F445ED8-509C-0945-9F36-C11C080981C1}" srcOrd="0" destOrd="0" presId="urn:microsoft.com/office/officeart/2005/8/layout/hierarchy2"/>
    <dgm:cxn modelId="{BF972E28-5B4B-2E4F-9C09-53271773C0DE}" type="presParOf" srcId="{8D3E9B69-5D67-4D42-A08C-9FE3BFE0E1A8}" destId="{7844C682-AE63-1949-8419-18455AC250A7}" srcOrd="1" destOrd="0" presId="urn:microsoft.com/office/officeart/2005/8/layout/hierarchy2"/>
    <dgm:cxn modelId="{B8E3E838-7C2A-8C4C-8EC6-C2D1F5AF7840}" type="presParOf" srcId="{31D1BD49-94E0-E740-8B47-1FD109F04461}" destId="{919D9A10-72F3-8C41-AB6B-AE2B5D7F20B7}" srcOrd="2" destOrd="0" presId="urn:microsoft.com/office/officeart/2005/8/layout/hierarchy2"/>
    <dgm:cxn modelId="{6F0A321D-B857-E241-99AB-B6FF4C7C79D1}" type="presParOf" srcId="{919D9A10-72F3-8C41-AB6B-AE2B5D7F20B7}" destId="{70F8F216-62E7-5746-9988-25AA44A8ACDA}" srcOrd="0" destOrd="0" presId="urn:microsoft.com/office/officeart/2005/8/layout/hierarchy2"/>
    <dgm:cxn modelId="{D565898C-7A54-8043-8EEF-E34622F74E3D}" type="presParOf" srcId="{31D1BD49-94E0-E740-8B47-1FD109F04461}" destId="{43E075F3-761E-D046-AAC2-2F24B717C4C9}" srcOrd="3" destOrd="0" presId="urn:microsoft.com/office/officeart/2005/8/layout/hierarchy2"/>
    <dgm:cxn modelId="{199B6BAB-0CB3-D347-84B9-AC6DAB95CB3D}" type="presParOf" srcId="{43E075F3-761E-D046-AAC2-2F24B717C4C9}" destId="{FF201679-10B9-4A4F-A9DA-8A82E06B9A87}" srcOrd="0" destOrd="0" presId="urn:microsoft.com/office/officeart/2005/8/layout/hierarchy2"/>
    <dgm:cxn modelId="{E56ACE61-DAA2-0746-88D8-C92671295067}" type="presParOf" srcId="{43E075F3-761E-D046-AAC2-2F24B717C4C9}" destId="{07ECCE4F-7152-0B42-8D8E-E9646E1822F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8392E-F785-034F-B7DA-37F539C84402}">
      <dsp:nvSpPr>
        <dsp:cNvPr id="0" name=""/>
        <dsp:cNvSpPr/>
      </dsp:nvSpPr>
      <dsp:spPr>
        <a:xfrm>
          <a:off x="374" y="909281"/>
          <a:ext cx="1066905" cy="533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Начало партии</a:t>
          </a:r>
        </a:p>
      </dsp:txBody>
      <dsp:txXfrm>
        <a:off x="15998" y="924905"/>
        <a:ext cx="1035657" cy="502204"/>
      </dsp:txXfrm>
    </dsp:sp>
    <dsp:sp modelId="{2285B301-7242-0145-BC39-50444DF215D4}">
      <dsp:nvSpPr>
        <dsp:cNvPr id="0" name=""/>
        <dsp:cNvSpPr/>
      </dsp:nvSpPr>
      <dsp:spPr>
        <a:xfrm>
          <a:off x="1067280" y="1155594"/>
          <a:ext cx="426762" cy="40825"/>
        </a:xfrm>
        <a:custGeom>
          <a:avLst/>
          <a:gdLst/>
          <a:ahLst/>
          <a:cxnLst/>
          <a:rect l="0" t="0" r="0" b="0"/>
          <a:pathLst>
            <a:path>
              <a:moveTo>
                <a:pt x="0" y="20412"/>
              </a:moveTo>
              <a:lnTo>
                <a:pt x="426762" y="20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269992" y="1165338"/>
        <a:ext cx="21338" cy="21338"/>
      </dsp:txXfrm>
    </dsp:sp>
    <dsp:sp modelId="{3C2C4D1D-CFF8-C249-882E-BE21A93F5E68}">
      <dsp:nvSpPr>
        <dsp:cNvPr id="0" name=""/>
        <dsp:cNvSpPr/>
      </dsp:nvSpPr>
      <dsp:spPr>
        <a:xfrm>
          <a:off x="1494042" y="909281"/>
          <a:ext cx="1066905" cy="533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Установка начальных значений</a:t>
          </a:r>
        </a:p>
      </dsp:txBody>
      <dsp:txXfrm>
        <a:off x="1509666" y="924905"/>
        <a:ext cx="1035657" cy="502204"/>
      </dsp:txXfrm>
    </dsp:sp>
    <dsp:sp modelId="{63C5FEEC-4146-B648-B149-DA190088B6F4}">
      <dsp:nvSpPr>
        <dsp:cNvPr id="0" name=""/>
        <dsp:cNvSpPr/>
      </dsp:nvSpPr>
      <dsp:spPr>
        <a:xfrm>
          <a:off x="2560947" y="1155594"/>
          <a:ext cx="426762" cy="40825"/>
        </a:xfrm>
        <a:custGeom>
          <a:avLst/>
          <a:gdLst/>
          <a:ahLst/>
          <a:cxnLst/>
          <a:rect l="0" t="0" r="0" b="0"/>
          <a:pathLst>
            <a:path>
              <a:moveTo>
                <a:pt x="0" y="20412"/>
              </a:moveTo>
              <a:lnTo>
                <a:pt x="426762" y="2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63659" y="1165338"/>
        <a:ext cx="21338" cy="21338"/>
      </dsp:txXfrm>
    </dsp:sp>
    <dsp:sp modelId="{F102DD4F-5CA7-BE42-8A6D-AE66AC02304C}">
      <dsp:nvSpPr>
        <dsp:cNvPr id="0" name=""/>
        <dsp:cNvSpPr/>
      </dsp:nvSpPr>
      <dsp:spPr>
        <a:xfrm>
          <a:off x="2987709" y="909281"/>
          <a:ext cx="1066905" cy="533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Выставление нужных изображений</a:t>
          </a:r>
        </a:p>
      </dsp:txBody>
      <dsp:txXfrm>
        <a:off x="3003333" y="924905"/>
        <a:ext cx="1035657" cy="502204"/>
      </dsp:txXfrm>
    </dsp:sp>
    <dsp:sp modelId="{27746276-B3B3-1F41-B4B7-1C6EC31F090F}">
      <dsp:nvSpPr>
        <dsp:cNvPr id="0" name=""/>
        <dsp:cNvSpPr/>
      </dsp:nvSpPr>
      <dsp:spPr>
        <a:xfrm>
          <a:off x="4054614" y="1155594"/>
          <a:ext cx="426762" cy="40825"/>
        </a:xfrm>
        <a:custGeom>
          <a:avLst/>
          <a:gdLst/>
          <a:ahLst/>
          <a:cxnLst/>
          <a:rect l="0" t="0" r="0" b="0"/>
          <a:pathLst>
            <a:path>
              <a:moveTo>
                <a:pt x="0" y="20412"/>
              </a:moveTo>
              <a:lnTo>
                <a:pt x="426762" y="2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257326" y="1165338"/>
        <a:ext cx="21338" cy="21338"/>
      </dsp:txXfrm>
    </dsp:sp>
    <dsp:sp modelId="{F5656477-121D-394F-AED9-6C9ED80BF4BD}">
      <dsp:nvSpPr>
        <dsp:cNvPr id="0" name=""/>
        <dsp:cNvSpPr/>
      </dsp:nvSpPr>
      <dsp:spPr>
        <a:xfrm>
          <a:off x="4481376" y="909281"/>
          <a:ext cx="1066905" cy="533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Переливание</a:t>
          </a:r>
        </a:p>
      </dsp:txBody>
      <dsp:txXfrm>
        <a:off x="4497000" y="924905"/>
        <a:ext cx="1035657" cy="502204"/>
      </dsp:txXfrm>
    </dsp:sp>
    <dsp:sp modelId="{D084D262-BA37-D142-B8B8-3DF79A8EE4C1}">
      <dsp:nvSpPr>
        <dsp:cNvPr id="0" name=""/>
        <dsp:cNvSpPr/>
      </dsp:nvSpPr>
      <dsp:spPr>
        <a:xfrm>
          <a:off x="5548282" y="1155594"/>
          <a:ext cx="426762" cy="40825"/>
        </a:xfrm>
        <a:custGeom>
          <a:avLst/>
          <a:gdLst/>
          <a:ahLst/>
          <a:cxnLst/>
          <a:rect l="0" t="0" r="0" b="0"/>
          <a:pathLst>
            <a:path>
              <a:moveTo>
                <a:pt x="0" y="20412"/>
              </a:moveTo>
              <a:lnTo>
                <a:pt x="426762" y="2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5750994" y="1165338"/>
        <a:ext cx="21338" cy="21338"/>
      </dsp:txXfrm>
    </dsp:sp>
    <dsp:sp modelId="{55283BF7-72C8-9F4B-B3C8-4029F772A316}">
      <dsp:nvSpPr>
        <dsp:cNvPr id="0" name=""/>
        <dsp:cNvSpPr/>
      </dsp:nvSpPr>
      <dsp:spPr>
        <a:xfrm>
          <a:off x="5975044" y="909281"/>
          <a:ext cx="1419325" cy="533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Проверка объемов сосудов на соответствие цели</a:t>
          </a:r>
        </a:p>
      </dsp:txBody>
      <dsp:txXfrm>
        <a:off x="5990668" y="924905"/>
        <a:ext cx="1388077" cy="502204"/>
      </dsp:txXfrm>
    </dsp:sp>
    <dsp:sp modelId="{3863827F-C31E-2B4F-8B16-F732166774A9}">
      <dsp:nvSpPr>
        <dsp:cNvPr id="0" name=""/>
        <dsp:cNvSpPr/>
      </dsp:nvSpPr>
      <dsp:spPr>
        <a:xfrm>
          <a:off x="7394369" y="1155594"/>
          <a:ext cx="426762" cy="40825"/>
        </a:xfrm>
        <a:custGeom>
          <a:avLst/>
          <a:gdLst/>
          <a:ahLst/>
          <a:cxnLst/>
          <a:rect l="0" t="0" r="0" b="0"/>
          <a:pathLst>
            <a:path>
              <a:moveTo>
                <a:pt x="0" y="20412"/>
              </a:moveTo>
              <a:lnTo>
                <a:pt x="426762" y="204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597081" y="1165338"/>
        <a:ext cx="21338" cy="21338"/>
      </dsp:txXfrm>
    </dsp:sp>
    <dsp:sp modelId="{296A8510-2594-A44A-A53D-F2D6ABB927F9}">
      <dsp:nvSpPr>
        <dsp:cNvPr id="0" name=""/>
        <dsp:cNvSpPr/>
      </dsp:nvSpPr>
      <dsp:spPr>
        <a:xfrm>
          <a:off x="7821131" y="909281"/>
          <a:ext cx="1066905" cy="5334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Игра завершена</a:t>
          </a:r>
        </a:p>
      </dsp:txBody>
      <dsp:txXfrm>
        <a:off x="7836755" y="924905"/>
        <a:ext cx="1035657" cy="5022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45D3-C206-9D47-AFD4-56DADFE885FF}">
      <dsp:nvSpPr>
        <dsp:cNvPr id="0" name=""/>
        <dsp:cNvSpPr/>
      </dsp:nvSpPr>
      <dsp:spPr>
        <a:xfrm>
          <a:off x="1587" y="1631156"/>
          <a:ext cx="1603374" cy="801687"/>
        </a:xfrm>
        <a:prstGeom prst="flowChart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Выбор двух сосудов</a:t>
          </a:r>
        </a:p>
      </dsp:txBody>
      <dsp:txXfrm>
        <a:off x="1587" y="1631156"/>
        <a:ext cx="1603374" cy="801687"/>
      </dsp:txXfrm>
    </dsp:sp>
    <dsp:sp modelId="{2B5D9B67-3D72-F14E-A815-7AFE7798ADD9}">
      <dsp:nvSpPr>
        <dsp:cNvPr id="0" name=""/>
        <dsp:cNvSpPr/>
      </dsp:nvSpPr>
      <dsp:spPr>
        <a:xfrm>
          <a:off x="1604962" y="2014246"/>
          <a:ext cx="64134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49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909603" y="2015966"/>
        <a:ext cx="32067" cy="32067"/>
      </dsp:txXfrm>
    </dsp:sp>
    <dsp:sp modelId="{5E1AC19B-BE62-EB49-9B00-F32B86031EE4}">
      <dsp:nvSpPr>
        <dsp:cNvPr id="0" name=""/>
        <dsp:cNvSpPr/>
      </dsp:nvSpPr>
      <dsp:spPr>
        <a:xfrm>
          <a:off x="2246312" y="1631156"/>
          <a:ext cx="1603374" cy="801687"/>
        </a:xfrm>
        <a:prstGeom prst="flowChartDecis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 err="1"/>
            <a:t>Своодный</a:t>
          </a:r>
          <a:r>
            <a:rPr lang="ru-RU" sz="900" kern="1200" dirty="0"/>
            <a:t> объем &gt; остаток</a:t>
          </a:r>
        </a:p>
      </dsp:txBody>
      <dsp:txXfrm>
        <a:off x="2647156" y="1831578"/>
        <a:ext cx="801687" cy="400843"/>
      </dsp:txXfrm>
    </dsp:sp>
    <dsp:sp modelId="{5CFFC924-03E3-DD4A-9A97-02731C8B27FA}">
      <dsp:nvSpPr>
        <dsp:cNvPr id="0" name=""/>
        <dsp:cNvSpPr/>
      </dsp:nvSpPr>
      <dsp:spPr>
        <a:xfrm rot="19457599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328888" y="17753"/>
              </a:lnTo>
            </a:path>
            <a:path>
              <a:moveTo>
                <a:pt x="460936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да</a:t>
          </a:r>
        </a:p>
      </dsp:txBody>
      <dsp:txXfrm>
        <a:off x="4104338" y="1702786"/>
        <a:ext cx="132048" cy="197456"/>
      </dsp:txXfrm>
    </dsp:sp>
    <dsp:sp modelId="{2F445ED8-509C-0945-9F36-C11C080981C1}">
      <dsp:nvSpPr>
        <dsp:cNvPr id="0" name=""/>
        <dsp:cNvSpPr/>
      </dsp:nvSpPr>
      <dsp:spPr>
        <a:xfrm>
          <a:off x="4491037" y="1170185"/>
          <a:ext cx="1603374" cy="801687"/>
        </a:xfrm>
        <a:prstGeom prst="flowChart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Остаток = 0,                  Свободный объем =- остаток</a:t>
          </a:r>
        </a:p>
      </dsp:txBody>
      <dsp:txXfrm>
        <a:off x="4491037" y="1170185"/>
        <a:ext cx="1603374" cy="801687"/>
      </dsp:txXfrm>
    </dsp:sp>
    <dsp:sp modelId="{919D9A10-72F3-8C41-AB6B-AE2B5D7F20B7}">
      <dsp:nvSpPr>
        <dsp:cNvPr id="0" name=""/>
        <dsp:cNvSpPr/>
      </dsp:nvSpPr>
      <dsp:spPr>
        <a:xfrm rot="2142401">
          <a:off x="3775450" y="224473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301120" y="17753"/>
              </a:lnTo>
            </a:path>
            <a:path>
              <a:moveTo>
                <a:pt x="488704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kern="1200" dirty="0"/>
            <a:t>нет</a:t>
          </a:r>
        </a:p>
      </dsp:txBody>
      <dsp:txXfrm>
        <a:off x="4076570" y="2163757"/>
        <a:ext cx="187583" cy="197456"/>
      </dsp:txXfrm>
    </dsp:sp>
    <dsp:sp modelId="{FF201679-10B9-4A4F-A9DA-8A82E06B9A87}">
      <dsp:nvSpPr>
        <dsp:cNvPr id="0" name=""/>
        <dsp:cNvSpPr/>
      </dsp:nvSpPr>
      <dsp:spPr>
        <a:xfrm>
          <a:off x="4491037" y="2092126"/>
          <a:ext cx="1603374" cy="801687"/>
        </a:xfrm>
        <a:prstGeom prst="flowChart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Свободный объем = 0,     Остаток -= свободный объем</a:t>
          </a:r>
        </a:p>
      </dsp:txBody>
      <dsp:txXfrm>
        <a:off x="4491037" y="2092126"/>
        <a:ext cx="1603374" cy="801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Java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983050"/>
            <a:ext cx="7860792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j-lt"/>
              </a:rPr>
              <a:t>Курсовая 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работа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e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j-lt"/>
              </a:rPr>
              <a:t>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j-lt"/>
              </a:rPr>
              <a:t>Андроид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j-lt"/>
              </a:rPr>
              <a:t>-приложение "Игра Переливания"</a:t>
            </a:r>
            <a:b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j-lt"/>
              </a:rPr>
            </a:br>
            <a:endParaRPr lang="en-US" sz="2900" dirty="0">
              <a:solidFill>
                <a:schemeClr val="tx1">
                  <a:lumMod val="75000"/>
                  <a:lumOff val="25000"/>
                </a:schemeClr>
              </a:solidFill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4230624" y="4154169"/>
            <a:ext cx="4550305" cy="2202181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3F82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БПИ-197</a:t>
            </a:r>
            <a:r>
              <a:rPr lang="en-US" sz="1800" dirty="0">
                <a:solidFill>
                  <a:srgbClr val="003F82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3F82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003F82"/>
                </a:solidFill>
                <a:latin typeface="+mj-lt"/>
                <a:ea typeface="MS PGothic" panose="020B0600070205080204" charset="-128"/>
                <a:cs typeface="+mj-lt"/>
              </a:rPr>
              <a:t>Сальникова Алиса Дмитриевна</a:t>
            </a:r>
          </a:p>
          <a:p>
            <a:pPr algn="r" eaLnBrk="1" hangingPunct="1"/>
            <a:r>
              <a:rPr kumimoji="1" lang="ru-RU" sz="1800" dirty="0">
                <a:solidFill>
                  <a:srgbClr val="003F8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</a:rPr>
              <a:t>Доцент департамента программной инженерии факультета компьютерных наук, канд. </a:t>
            </a:r>
            <a:r>
              <a:rPr lang="ru-RU" sz="1800" dirty="0" err="1">
                <a:solidFill>
                  <a:schemeClr val="tx2"/>
                </a:solidFill>
              </a:rPr>
              <a:t>техн</a:t>
            </a:r>
            <a:r>
              <a:rPr lang="ru-RU" sz="1800" dirty="0">
                <a:solidFill>
                  <a:schemeClr val="tx2"/>
                </a:solidFill>
              </a:rPr>
              <a:t>. наук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</a:rPr>
              <a:t>Макаров Сергей Львович </a:t>
            </a:r>
            <a:endParaRPr kumimoji="1" lang="ru-RU" sz="1800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2022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ru-RU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ПРОВЕРКА ПОЛЬЗОВАТЕЛЬСКОЙ ЗАДАЧИ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15808-6FCB-8748-88BF-0E19B2C9F4F2}"/>
              </a:ext>
            </a:extLst>
          </p:cNvPr>
          <p:cNvSpPr txBox="1"/>
          <p:nvPr/>
        </p:nvSpPr>
        <p:spPr>
          <a:xfrm>
            <a:off x="183357" y="1258773"/>
            <a:ext cx="84312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Алгоритм проверки для открытой системы из двух сосудов, который реализует метод параллелограмма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[4]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 из математического решения задачи;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Для этого используем такой алгоритм: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1) Наполняем пустое меньшее ведро;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2) Переливаем из него воду по правилам переливаний в большее ведро;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3) Если большее ведро наполнилось, то опустошаем его;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4) Переливаем остаток из меньшего ведра в большее; 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5) Возвращаемся в начало алгоритма.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Алгоритм заканчивается, когда объем в одном из ведер равен необходимому объему или если объем обоих сосудов стал равен нулю.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- алгоритм проверки для замкнутой системы из трех сосудов, который так же реализует метод параллелограмма, но ограничивает его из-за ситуации, когда суммарный объем двух меньших сосудов превосходит объем большего сосуда.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При таком условии повторяем алгоритм двух сосудов при условии, что на 1 шаге проверяем, что объем остатка самого большого ведра больше, чем меньшее ведро иначе переливаем в меньшее ведро полностью остаток самого большого ведра.</a:t>
            </a: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Также алгоритм завершается при условии, что разность объема самого большого сосуда и суммарного объема двух других равна необходимому объему.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 ИГРОВОГО ПРОЦЕССА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CAC5187-92F4-3E43-82C3-039FD17F651A}"/>
              </a:ext>
            </a:extLst>
          </p:cNvPr>
          <p:cNvGrpSpPr/>
          <p:nvPr/>
        </p:nvGrpSpPr>
        <p:grpSpPr>
          <a:xfrm>
            <a:off x="255588" y="1226180"/>
            <a:ext cx="8888412" cy="2352015"/>
            <a:chOff x="531628" y="4603756"/>
            <a:chExt cx="8155172" cy="1825619"/>
          </a:xfrm>
        </p:grpSpPr>
        <p:graphicFrame>
          <p:nvGraphicFramePr>
            <p:cNvPr id="15" name="Схема 14">
              <a:extLst>
                <a:ext uri="{FF2B5EF4-FFF2-40B4-BE49-F238E27FC236}">
                  <a16:creationId xmlns:a16="http://schemas.microsoft.com/office/drawing/2014/main" id="{0FF53C8C-19A9-2D4C-892C-9EA967E363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8451080"/>
                </p:ext>
              </p:extLst>
            </p:nvPr>
          </p:nvGraphicFramePr>
          <p:xfrm>
            <a:off x="531628" y="4603756"/>
            <a:ext cx="8155172" cy="18256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0290D4-DD93-3744-902D-E0DD5BDCF531}"/>
                </a:ext>
              </a:extLst>
            </p:cNvPr>
            <p:cNvSpPr txBox="1"/>
            <p:nvPr/>
          </p:nvSpPr>
          <p:spPr>
            <a:xfrm>
              <a:off x="5599357" y="5989893"/>
              <a:ext cx="4146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нет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072D85-E93D-9C4B-B15B-82C6DC04B4F9}"/>
                </a:ext>
              </a:extLst>
            </p:cNvPr>
            <p:cNvSpPr txBox="1"/>
            <p:nvPr/>
          </p:nvSpPr>
          <p:spPr>
            <a:xfrm>
              <a:off x="7288521" y="5305048"/>
              <a:ext cx="4146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dirty="0"/>
                <a:t>да</a:t>
              </a:r>
            </a:p>
          </p:txBody>
        </p:sp>
      </p:grp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7AF96A95-4043-3A42-8F6D-ADDD85275E57}"/>
              </a:ext>
            </a:extLst>
          </p:cNvPr>
          <p:cNvSpPr/>
          <p:nvPr/>
        </p:nvSpPr>
        <p:spPr>
          <a:xfrm>
            <a:off x="4318215" y="2396923"/>
            <a:ext cx="3606657" cy="530857"/>
          </a:xfrm>
          <a:custGeom>
            <a:avLst/>
            <a:gdLst>
              <a:gd name="connsiteX0" fmla="*/ 3322366 w 3606657"/>
              <a:gd name="connsiteY0" fmla="*/ 0 h 530857"/>
              <a:gd name="connsiteX1" fmla="*/ 3297652 w 3606657"/>
              <a:gd name="connsiteY1" fmla="*/ 506627 h 530857"/>
              <a:gd name="connsiteX2" fmla="*/ 171393 w 3606657"/>
              <a:gd name="connsiteY2" fmla="*/ 407773 h 530857"/>
              <a:gd name="connsiteX3" fmla="*/ 430885 w 3606657"/>
              <a:gd name="connsiteY3" fmla="*/ 37070 h 53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6657" h="530857">
                <a:moveTo>
                  <a:pt x="3322366" y="0"/>
                </a:moveTo>
                <a:cubicBezTo>
                  <a:pt x="3572590" y="219332"/>
                  <a:pt x="3822814" y="438665"/>
                  <a:pt x="3297652" y="506627"/>
                </a:cubicBezTo>
                <a:cubicBezTo>
                  <a:pt x="2772490" y="574589"/>
                  <a:pt x="649187" y="486032"/>
                  <a:pt x="171393" y="407773"/>
                </a:cubicBezTo>
                <a:cubicBezTo>
                  <a:pt x="-306401" y="329514"/>
                  <a:pt x="358804" y="53546"/>
                  <a:pt x="430885" y="37070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A734E0B1-8B66-2441-8868-2E7F431E5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36619"/>
              </p:ext>
            </p:extLst>
          </p:nvPr>
        </p:nvGraphicFramePr>
        <p:xfrm>
          <a:off x="1651794" y="29277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0EF61-A6FA-384A-94AC-93CA64B10E56}"/>
              </a:ext>
            </a:extLst>
          </p:cNvPr>
          <p:cNvSpPr txBox="1"/>
          <p:nvPr/>
        </p:nvSpPr>
        <p:spPr>
          <a:xfrm>
            <a:off x="255588" y="1285100"/>
            <a:ext cx="27471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APK </a:t>
            </a:r>
            <a:r>
              <a:rPr lang="ru-RU" dirty="0"/>
              <a:t>файл можно найти по ссылке </a:t>
            </a:r>
            <a:r>
              <a:rPr lang="en" dirty="0"/>
              <a:t>https://</a:t>
            </a:r>
            <a:r>
              <a:rPr lang="en" dirty="0" err="1"/>
              <a:t>eduhseru-my.sharepoint.com</a:t>
            </a:r>
            <a:r>
              <a:rPr lang="en" dirty="0"/>
              <a:t>/:f:/g/personal/adsalnikova_1_edu_hse_ru/EkGahDJ7EbVBnXGcf6e2cRIBDdXykbLg6oSZ13Njfa3viA?e=u9sZgd</a:t>
            </a:r>
            <a:endParaRPr lang="ru-RU" dirty="0"/>
          </a:p>
        </p:txBody>
      </p:sp>
      <p:pic>
        <p:nvPicPr>
          <p:cNvPr id="3" name="Мультимедиа в Интернете 2" descr="Screenrecorder-2022-04-06-18-55-27-48.mp4">
            <a:hlinkClick r:id="" action="ppaction://media"/>
            <a:extLst>
              <a:ext uri="{FF2B5EF4-FFF2-40B4-BE49-F238E27FC236}">
                <a16:creationId xmlns:a16="http://schemas.microsoft.com/office/drawing/2014/main" id="{FA6DA8D2-85AF-9D46-9680-30247A3F7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3697" y="1285100"/>
            <a:ext cx="2486034" cy="553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5208A-4B32-C74B-AEFC-860987C63E15}"/>
              </a:ext>
            </a:extLst>
          </p:cNvPr>
          <p:cNvSpPr txBox="1"/>
          <p:nvPr/>
        </p:nvSpPr>
        <p:spPr>
          <a:xfrm>
            <a:off x="255588" y="2009560"/>
            <a:ext cx="8606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Были изучены основы создания двумерных игр в 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AndroidStudio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Был реализован интерфейс для мобильной игры «Переливания»;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Была составлена и реализована программная архитектура для корректной работы цифрового аналога математической задачи на переливания;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Были реализованы алгоритмы для переливания, опустошения, наполнения сосудов, и алгоритм проверки пользовательской задачи на наличие решения.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68FC1C54-F856-D242-BA8E-012B2671D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47" y="1787901"/>
            <a:ext cx="8639362" cy="18466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>
                <a:solidFill>
                  <a:srgbClr val="003F82"/>
                </a:solidFill>
              </a:rPr>
              <a:t>Возможные пути развития:</a:t>
            </a:r>
          </a:p>
          <a:p>
            <a:endParaRPr lang="ru-RU" dirty="0">
              <a:solidFill>
                <a:srgbClr val="003F8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3F82"/>
                </a:solidFill>
              </a:rPr>
              <a:t>Добавление новых уровней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3F82"/>
                </a:solidFill>
              </a:rPr>
              <a:t>Разработка новых условий системы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3F82"/>
                </a:solidFill>
              </a:rPr>
              <a:t>Добавление прогресса решения уровней</a:t>
            </a:r>
          </a:p>
          <a:p>
            <a:endParaRPr lang="ru-RU" sz="1200" i="1" dirty="0">
              <a:solidFill>
                <a:srgbClr val="003F82"/>
              </a:solidFill>
              <a:latin typeface="Arial" panose="020B0604020202020204" pitchFamily="34" charset="0"/>
            </a:endParaRPr>
          </a:p>
          <a:p>
            <a:endParaRPr lang="ru-RU" sz="1200" i="1" dirty="0">
              <a:solidFill>
                <a:srgbClr val="003F8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45DD0-16F9-BA4E-9B31-BCF6BA9BB6F9}"/>
              </a:ext>
            </a:extLst>
          </p:cNvPr>
          <p:cNvSpPr txBox="1"/>
          <p:nvPr/>
        </p:nvSpPr>
        <p:spPr>
          <a:xfrm>
            <a:off x="172449" y="1466134"/>
            <a:ext cx="86060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Сборник математических задач по переливанию [Электронный ресурс], 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http://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mmmf.msu.ru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/archive/20122013/z5/z5011212.html. (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Дата обращения 31.01.2022)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Сборник математических задач по переливанию [Электронный ресурс], 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https://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www.problems.ru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/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view_by_subject_new.php?parent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=207&amp;start=0. (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Дата обращения 31.01.2022)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Документация к изучению среды 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Android Studio [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Электронный ресурс], 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https://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developer.android.com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/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guide?hl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=</a:t>
            </a:r>
            <a:r>
              <a:rPr lang="en-US" dirty="0" err="1">
                <a:solidFill>
                  <a:srgbClr val="003F82"/>
                </a:solidFill>
                <a:latin typeface="+mn-lt"/>
              </a:rPr>
              <a:t>ru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. (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Дата обращения 31.01.2022)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Иванов Б. Н. Дискретная математика Алгоритмы и программы: Учеб. пособие /Б. Н. Иванов. —М.: Лаборатория Базовых Знаний, 2003.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ГОСТ 19.201-78 Техническое задание. Требования к содержанию и оформлению. / Единая система программной документации. – М.: ИПК Издательство стандартов, 2001. </a:t>
            </a:r>
          </a:p>
          <a:p>
            <a:pPr marL="342900" indent="-342900" algn="just"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ГОСТ 19.404-79 Пояснительная записка. Требования к содержанию и оформлению. / Единая система программной документации. – М.: ИПК Издательство стандартов, 2001.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1070750"/>
          </a:xfrm>
        </p:spPr>
        <p:txBody>
          <a:bodyPr/>
          <a:lstStyle/>
          <a:p>
            <a:r>
              <a:rPr lang="ru-RU" sz="14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Сальникова Алиса Дмитриевна,</a:t>
            </a:r>
          </a:p>
          <a:p>
            <a:r>
              <a:rPr lang="en-US" sz="1400" dirty="0">
                <a:solidFill>
                  <a:srgbClr val="003F82"/>
                </a:solidFill>
              </a:rPr>
              <a:t>adsalnikova_1@edu.hse.ru</a:t>
            </a:r>
          </a:p>
          <a:p>
            <a:endParaRPr lang="en-US" sz="14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4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- 2022</a:t>
            </a:r>
            <a:endParaRPr lang="en-US" altLang="ru-RU" sz="14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16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308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F82"/>
                </a:solidFill>
                <a:latin typeface="+mn-lt"/>
              </a:rPr>
              <a:t>Android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 – операционная система для смартфонов, планшетов и других устройств.</a:t>
            </a: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Сосуд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 – (здесь) объект для хранения жидкости.</a:t>
            </a: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Внешний источник жидкости 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– (здесь) бесконечный источник жидкости, который позволяет наполнять или опустошать сосуды без ограничения.</a:t>
            </a: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Переливание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 – (здесь) процесс обмена жидкости между сосудами по правилам задачи.</a:t>
            </a: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Свободный объем 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– (здесь) объем в сосуде, который не занят жидкостью, равный разности между максимальным объемом  и текущим объемом.</a:t>
            </a: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Остаток сосуда 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– (здесь) текущий объем в сосуде, сравнивается со свободным объемом второго сосуда в контексте переливаний.</a:t>
            </a:r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Метод графов 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– метод, который предполагает полный перебор возможных действий в процессе нахождения алгоритма для решения задачи. Для наглядности представляется в виде дерева.</a:t>
            </a: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Метод параллелограмма 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- метод, который использует в основе закон отражения для луча в рамках параллелограмма с углом 60 градусов.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58826" y="1479550"/>
            <a:ext cx="8738870" cy="47397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+mn-lt"/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  <a:latin typeface="+mn-lt"/>
              </a:rPr>
            </a:br>
            <a:r>
              <a:rPr lang="ru-RU" dirty="0">
                <a:solidFill>
                  <a:srgbClr val="003F82"/>
                </a:solidFill>
                <a:latin typeface="+mn-lt"/>
              </a:rPr>
              <a:t>Разработать мобильное приложение для реализации цифрового аналога математической задачи на переливания.</a:t>
            </a:r>
          </a:p>
          <a:p>
            <a:endParaRPr lang="ru-RU" sz="1400" dirty="0">
              <a:solidFill>
                <a:srgbClr val="003F82"/>
              </a:solidFill>
              <a:latin typeface="+mn-lt"/>
            </a:endParaRPr>
          </a:p>
          <a:p>
            <a:r>
              <a:rPr lang="ru-RU" b="1" dirty="0">
                <a:solidFill>
                  <a:srgbClr val="003F82"/>
                </a:solidFill>
                <a:latin typeface="+mn-lt"/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endParaRPr lang="ru-RU" sz="1600" b="1" dirty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Реализовать интерфейс игры, содержащий: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Заданные по техническому заданию окна,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Навигацию между окнами,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Игровое поле,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Кнопки, соответствующие сосудам на игровом поле,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Изображения сосудов с текущим объемом.</a:t>
            </a:r>
          </a:p>
          <a:p>
            <a:r>
              <a:rPr lang="ru-RU" dirty="0">
                <a:solidFill>
                  <a:srgbClr val="003F82"/>
                </a:solidFill>
                <a:latin typeface="+mn-lt"/>
              </a:rPr>
              <a:t>2. Составить программную архитектуру, с помощью которой можно реализовать корректный процесс переливаний</a:t>
            </a:r>
          </a:p>
          <a:p>
            <a:r>
              <a:rPr lang="ru-RU" dirty="0">
                <a:solidFill>
                  <a:srgbClr val="003F82"/>
                </a:solidFill>
                <a:latin typeface="+mn-lt"/>
              </a:rPr>
              <a:t>3. Реализовать необходимые алгоритмы</a:t>
            </a:r>
          </a:p>
          <a:p>
            <a:r>
              <a:rPr lang="ru-RU" dirty="0">
                <a:solidFill>
                  <a:srgbClr val="003F82"/>
                </a:solidFill>
                <a:latin typeface="+mn-lt"/>
              </a:rPr>
              <a:t>4. Реализовать вывод сообщений пользователю</a:t>
            </a:r>
          </a:p>
          <a:p>
            <a:r>
              <a:rPr lang="ru-RU" dirty="0">
                <a:solidFill>
                  <a:srgbClr val="003F82"/>
                </a:solidFill>
                <a:latin typeface="+mn-lt"/>
              </a:rPr>
              <a:t>5. Разработать программную документацию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628787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ru-RU" sz="1600" i="1" dirty="0">
              <a:solidFill>
                <a:srgbClr val="003F82"/>
              </a:solidFill>
              <a:latin typeface="Arial" panose="020B0604020202020204" pitchFamily="34" charset="0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3B0AD-1E95-E64A-B745-8D27D978C3FF}"/>
              </a:ext>
            </a:extLst>
          </p:cNvPr>
          <p:cNvSpPr txBox="1"/>
          <p:nvPr/>
        </p:nvSpPr>
        <p:spPr>
          <a:xfrm>
            <a:off x="292963" y="1344295"/>
            <a:ext cx="83938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+mn-lt"/>
              </a:rPr>
              <a:t>Существующих решений для задачи на переливания не было найдено, можно только провести сравнение с методами решения таких задач письменно. Общий минус – это необходимость записывать свое решение.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Метод рассуждений или таблиц</a:t>
            </a:r>
            <a:endParaRPr lang="en-US" dirty="0">
              <a:solidFill>
                <a:srgbClr val="003F82"/>
              </a:solidFill>
              <a:latin typeface="+mn-lt"/>
            </a:endParaRPr>
          </a:p>
          <a:p>
            <a:pPr marL="742950" lvl="1" indent="-285750">
              <a:buClr>
                <a:srgbClr val="003F82"/>
              </a:buClr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Нет полного разбора всех вариантов переливаний;</a:t>
            </a:r>
          </a:p>
          <a:p>
            <a:pPr marL="742950" lvl="1" indent="-285750">
              <a:buClr>
                <a:srgbClr val="003F82"/>
              </a:buClr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Нет наглядности текущих объемов сосудов;</a:t>
            </a:r>
          </a:p>
          <a:p>
            <a:pPr marL="742950" lvl="1" indent="-285750">
              <a:buClr>
                <a:srgbClr val="003F82"/>
              </a:buClr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Возможность пропустить решение.</a:t>
            </a:r>
          </a:p>
          <a:p>
            <a:pPr lvl="1">
              <a:buClr>
                <a:srgbClr val="003F82"/>
              </a:buClr>
              <a:buSzPct val="80000"/>
            </a:pPr>
            <a:endParaRPr lang="en-US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Метод графов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Полный перебор всех вариантов;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Занимает много места;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Разбор лишних повторяющихся веток шагов.</a:t>
            </a:r>
            <a:endParaRPr lang="en-US" dirty="0">
              <a:solidFill>
                <a:srgbClr val="003F82"/>
              </a:solidFill>
              <a:latin typeface="+mn-lt"/>
            </a:endParaRPr>
          </a:p>
          <a:p>
            <a:endParaRPr lang="en-US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Метод параллелограммов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Для больших сосудов размер параллелограмма может превышать размер листа;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Однозначно определяет наличие решения;</a:t>
            </a:r>
          </a:p>
          <a:p>
            <a:pPr marL="742950" lvl="1" indent="-285750">
              <a:buSzPct val="80000"/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Проходит каждую точку только один раз.</a:t>
            </a:r>
            <a:endParaRPr lang="en-US" dirty="0">
              <a:solidFill>
                <a:srgbClr val="003F82"/>
              </a:solidFill>
              <a:latin typeface="+mn-lt"/>
            </a:endParaRPr>
          </a:p>
          <a:p>
            <a:endParaRPr lang="en-US" dirty="0">
              <a:solidFill>
                <a:srgbClr val="003F8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6933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+mn-lt"/>
              </a:rPr>
              <a:t>Список требований</a:t>
            </a:r>
          </a:p>
          <a:p>
            <a:endParaRPr lang="ru-RU" b="1" dirty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Выбор уровня сложности (количество сосудов, наличие внешнего источника жидкости).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Наличие нескольких задач для каждого уровня сложности.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Наличие правил игры внутри программы.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Корректная реализация задачи на переливания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Создание необходимых сосудов во всех доступных объемах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Корректное переливание между сосудами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Полное опустошение и наполнение сосуда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Замена объема использованных сосудов после переливания</a:t>
            </a:r>
            <a:endParaRPr lang="ru-RU" dirty="0">
              <a:solidFill>
                <a:srgbClr val="003F8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Проверка существования решения пользовательской задачи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</a:p>
          <a:p>
            <a:pPr>
              <a:spcBef>
                <a:spcPct val="20000"/>
              </a:spcBef>
            </a:pP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РЕАЛИЗОВАННЫЕ АЛГОРИТМЫ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B8B62-237E-4C43-BA09-77A9B4FCFEC2}"/>
              </a:ext>
            </a:extLst>
          </p:cNvPr>
          <p:cNvSpPr txBox="1"/>
          <p:nvPr/>
        </p:nvSpPr>
        <p:spPr>
          <a:xfrm>
            <a:off x="255588" y="1527106"/>
            <a:ext cx="64896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Создание игрового поля для выбранного количества сосудов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Опустошение сосуда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Наполнение сосуда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Переливание между сосудами по правилам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Выбор сосудов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Нажатие кнопок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Смена изображений по смене объема сосудов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Смена сосудов в соответствии с условием выбранной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Проверка возможности решения пользовательской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+mn-lt"/>
              </a:rPr>
              <a:t>Переходы между окнами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8D6AEF-8EE6-4C47-94BD-F5E41617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36335" y="1727532"/>
            <a:ext cx="1871330" cy="187133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91991C9-B42E-2448-9874-BFE084A1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1428749" y="4071310"/>
            <a:ext cx="1671043" cy="1871330"/>
          </a:xfrm>
          <a:prstGeom prst="rect">
            <a:avLst/>
          </a:prstGeom>
        </p:spPr>
      </p:pic>
      <p:pic>
        <p:nvPicPr>
          <p:cNvPr id="3" name="Рисунок 2" descr="Java — Википедия">
            <a:extLst>
              <a:ext uri="{FF2B5EF4-FFF2-40B4-BE49-F238E27FC236}">
                <a16:creationId xmlns:a16="http://schemas.microsoft.com/office/drawing/2014/main" id="{AEC9667A-8A96-CB41-85C0-BF47751CE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36826" y="3598862"/>
            <a:ext cx="1278425" cy="2343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ПЕРЕЛИВАНИЕ ОДНОГО СОСУДА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308749" y="1442479"/>
            <a:ext cx="8464550" cy="50167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К этому алгоритму переливания относятся опустошение и наполнение сосуда из внешнего источника. Опустошение сосуда происходит при нажатии кнопки одного сосуда и кнопки опустошить. Порядок нажатия этих кнопок не важен. При опустошении просто выставляется нулевой объем выбранного сосуда и сменяется изображение этого сосуда. Наполнение происходит аналогично при нажатии кнопки одного сосуда и кнопки наполнить в любом порядке. Тогда объем этого сосуда приравнивается к максимальному объему выбранного сосуда и соответственно изменяется изображение сосуда. Программа ограничивает возможность нажать одновременно только кнопки опустошить и наполнить. В таком случае переливания не выполняется, и пользователю выдается сообщение о невозможности такой операции.</a:t>
            </a:r>
          </a:p>
          <a:p>
            <a:endParaRPr lang="ru-RU" sz="1400" dirty="0">
              <a:solidFill>
                <a:srgbClr val="003F82"/>
              </a:solidFill>
              <a:latin typeface="+mn-lt"/>
            </a:endParaRP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Рассмотрим пример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[1]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: на текущем шаге есть два сосуда объема 6л с остатком 5л и 4л с остатком 2л. При нажатии кнопки сосуда 6л и кнопки опустошить остаток в сосуде 6л станет равен нулю, изображение изменится на пустой сосуд 6л, объем второго сосуда не меняется. При нажатии кнопки сосуда 4л и кнопки наполнить остаток в сосуде приравняется к 4л, изображение сменится на полный сосуд 4л, объем первого сосуда не изменится.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2022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715251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ПЕРЕЛИВАНИЕ МЕЖДУ СОСУДАМИ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CF51B-CDBF-B04D-B834-F3FB2E9AB6BE}"/>
              </a:ext>
            </a:extLst>
          </p:cNvPr>
          <p:cNvSpPr txBox="1"/>
          <p:nvPr/>
        </p:nvSpPr>
        <p:spPr>
          <a:xfrm>
            <a:off x="255589" y="1418595"/>
            <a:ext cx="86060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Переливание между сосудами сравнивает объем оставшейся жидкости первого сосуда со свободным объемом второго сосуда. Затем в соответствии с правилом игры переливает возможный объем жидкости. Для этого сравниваются свободный объем и остаток в первом сосуде. Если остаток больше, то второй сосуд заполняется полностью, а в первом остается разность между остатком и свободным объемом. Если остаток равен свободному объему, то второй сосуд полностью наполняется, а первый полностью опустошается. Если же свободный объем больше, то первый сосуд опустошается полностью, а второй наполняется на весть остаток.</a:t>
            </a:r>
          </a:p>
          <a:p>
            <a:pPr algn="just"/>
            <a:endParaRPr lang="ru-RU" dirty="0">
              <a:solidFill>
                <a:srgbClr val="003F82"/>
              </a:solidFill>
              <a:latin typeface="+mn-lt"/>
            </a:endParaRPr>
          </a:p>
          <a:p>
            <a:pPr algn="just"/>
            <a:r>
              <a:rPr lang="ru-RU" dirty="0">
                <a:solidFill>
                  <a:srgbClr val="003F82"/>
                </a:solidFill>
                <a:latin typeface="+mn-lt"/>
              </a:rPr>
              <a:t>Рассмотрим пример</a:t>
            </a:r>
            <a:r>
              <a:rPr lang="en-US" dirty="0">
                <a:solidFill>
                  <a:srgbClr val="003F82"/>
                </a:solidFill>
                <a:latin typeface="+mn-lt"/>
              </a:rPr>
              <a:t>[1]</a:t>
            </a:r>
            <a:r>
              <a:rPr lang="ru-RU" dirty="0">
                <a:solidFill>
                  <a:srgbClr val="003F82"/>
                </a:solidFill>
                <a:latin typeface="+mn-lt"/>
              </a:rPr>
              <a:t>: переливание из заполненного 8л ведра в опустошенное 3л ведро. Свободный объем в 3л ведре равен 3л. Остаток в 8л ведре равен 8л. Значит остаток больше свободного объема. По условию в таком случае 3л ведро заполняется полностью, а в 8л остается разность между свободным объемом и остатком, то есть 8-3 = 5л. При осуществлении этого действия изображения ведер также обновились на необходимые объемы.</a:t>
            </a:r>
          </a:p>
          <a:p>
            <a:pPr algn="just"/>
            <a:endParaRPr lang="ru-RU" dirty="0">
              <a:solidFill>
                <a:srgbClr val="003F82"/>
              </a:solidFill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1470</Words>
  <Application>Microsoft Macintosh PowerPoint</Application>
  <PresentationFormat>Экран (4:3)</PresentationFormat>
  <Paragraphs>195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Office Theme</vt:lpstr>
      <vt:lpstr>Факультет компьютерных наук Образовательная программа  09.03.04 Программная инженерия Курсовая работа  Андроид-приложение "Игра Переливания"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lastModifiedBy>Сальникова Алиса Дмитриевна</cp:lastModifiedBy>
  <cp:revision>81</cp:revision>
  <dcterms:created xsi:type="dcterms:W3CDTF">2010-09-30T06:45:00Z</dcterms:created>
  <dcterms:modified xsi:type="dcterms:W3CDTF">2022-04-12T14:59:32Z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